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2" r:id="rId5"/>
    <p:sldMasterId id="2147483674" r:id="rId6"/>
    <p:sldMasterId id="2147483686" r:id="rId7"/>
  </p:sldMasterIdLst>
  <p:notesMasterIdLst>
    <p:notesMasterId r:id="rId27"/>
  </p:notesMasterIdLst>
  <p:handoutMasterIdLst>
    <p:handoutMasterId r:id="rId28"/>
  </p:handoutMasterIdLst>
  <p:sldIdLst>
    <p:sldId id="266" r:id="rId8"/>
    <p:sldId id="258" r:id="rId9"/>
    <p:sldId id="314" r:id="rId10"/>
    <p:sldId id="295" r:id="rId11"/>
    <p:sldId id="259" r:id="rId12"/>
    <p:sldId id="315" r:id="rId13"/>
    <p:sldId id="292" r:id="rId14"/>
    <p:sldId id="306" r:id="rId15"/>
    <p:sldId id="335" r:id="rId16"/>
    <p:sldId id="317" r:id="rId17"/>
    <p:sldId id="308" r:id="rId18"/>
    <p:sldId id="329" r:id="rId19"/>
    <p:sldId id="318" r:id="rId20"/>
    <p:sldId id="339" r:id="rId21"/>
    <p:sldId id="328" r:id="rId22"/>
    <p:sldId id="337" r:id="rId23"/>
    <p:sldId id="313" r:id="rId24"/>
    <p:sldId id="340" r:id="rId25"/>
    <p:sldId id="327" r:id="rId26"/>
  </p:sldIdLst>
  <p:sldSz cx="12192000" cy="6858000"/>
  <p:notesSz cx="7010400" cy="92964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sey E Farrell" initials="LEF" lastIdx="9" clrIdx="0">
    <p:extLst>
      <p:ext uri="{19B8F6BF-5375-455C-9EA6-DF929625EA0E}">
        <p15:presenceInfo xmlns:p15="http://schemas.microsoft.com/office/powerpoint/2012/main" userId="Lindsey E Farrell" providerId="None"/>
      </p:ext>
    </p:extLst>
  </p:cmAuthor>
  <p:cmAuthor id="2" name="Weibel, Nicole A" initials="WNA" lastIdx="12" clrIdx="1">
    <p:extLst>
      <p:ext uri="{19B8F6BF-5375-455C-9EA6-DF929625EA0E}">
        <p15:presenceInfo xmlns:p15="http://schemas.microsoft.com/office/powerpoint/2012/main" userId="Weibel, Nicole 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A6A6"/>
    <a:srgbClr val="E363A2"/>
    <a:srgbClr val="AD1F65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2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notesMaster" Target="notesMasters/notesMaster1.xml"/><Relationship Id="rId30" Type="http://schemas.openxmlformats.org/officeDocument/2006/relationships/commentAuthors" Target="commentAuthors.xml"/><Relationship Id="rId8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12E33-9AEF-485F-89CA-AA2526B7BB48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C5661-BBA9-43B5-8326-E839856D6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3543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9A03E04-1037-48B4-A0FB-E1D305C76D3C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A0751D2-785C-4807-93ED-0CDC7342D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06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751D2-785C-4807-93ED-0CDC7342DAB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876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751D2-785C-4807-93ED-0CDC7342DAB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484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lack title background"/>
          <p:cNvSpPr/>
          <p:nvPr userDrawn="1"/>
        </p:nvSpPr>
        <p:spPr>
          <a:xfrm>
            <a:off x="0" y="695081"/>
            <a:ext cx="12192000" cy="487598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Decorative bar and triangle"/>
          <p:cNvGrpSpPr/>
          <p:nvPr userDrawn="1"/>
        </p:nvGrpSpPr>
        <p:grpSpPr>
          <a:xfrm>
            <a:off x="-1" y="688252"/>
            <a:ext cx="12192003" cy="1244765"/>
            <a:chOff x="-1" y="1474838"/>
            <a:chExt cx="12192003" cy="1244765"/>
          </a:xfrm>
        </p:grpSpPr>
        <p:sp>
          <p:nvSpPr>
            <p:cNvPr id="10" name="Isosceles Triangle 9"/>
            <p:cNvSpPr/>
            <p:nvPr userDrawn="1"/>
          </p:nvSpPr>
          <p:spPr>
            <a:xfrm flipV="1">
              <a:off x="324471" y="1622323"/>
              <a:ext cx="1645920" cy="1097280"/>
            </a:xfrm>
            <a:prstGeom prst="triangle">
              <a:avLst>
                <a:gd name="adj" fmla="val 50855"/>
              </a:avLst>
            </a:prstGeom>
            <a:solidFill>
              <a:schemeClr val="tx2"/>
            </a:solidFill>
            <a:ln w="666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Bar"/>
            <p:cNvSpPr/>
            <p:nvPr userDrawn="1"/>
          </p:nvSpPr>
          <p:spPr>
            <a:xfrm rot="16200000">
              <a:off x="6990981" y="-3480375"/>
              <a:ext cx="137160" cy="10264877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Bar"/>
            <p:cNvSpPr/>
            <p:nvPr userDrawn="1"/>
          </p:nvSpPr>
          <p:spPr>
            <a:xfrm rot="16200000">
              <a:off x="121775" y="1458956"/>
              <a:ext cx="139913" cy="383460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Bar"/>
            <p:cNvSpPr/>
            <p:nvPr userDrawn="1"/>
          </p:nvSpPr>
          <p:spPr>
            <a:xfrm rot="16200000">
              <a:off x="6002595" y="-4527758"/>
              <a:ext cx="186811" cy="12192003"/>
            </a:xfrm>
            <a:prstGeom prst="rect">
              <a:avLst/>
            </a:prstGeom>
            <a:solidFill>
              <a:schemeClr val="tx2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" name="Title"/>
          <p:cNvSpPr>
            <a:spLocks noGrp="1"/>
          </p:cNvSpPr>
          <p:nvPr>
            <p:ph type="ctrTitle" hasCustomPrompt="1"/>
          </p:nvPr>
        </p:nvSpPr>
        <p:spPr>
          <a:xfrm>
            <a:off x="2172927" y="1956201"/>
            <a:ext cx="9144000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TITLE SLIDE IMPACT REGULAR 60 POINT UPPERCASE</a:t>
            </a:r>
          </a:p>
        </p:txBody>
      </p:sp>
      <p:sp>
        <p:nvSpPr>
          <p:cNvPr id="14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2165746" y="4380543"/>
            <a:ext cx="9162654" cy="657123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FontTx/>
              <a:buNone/>
              <a:defRPr sz="3000" cap="none" spc="120" baseline="0">
                <a:solidFill>
                  <a:schemeClr val="tx2"/>
                </a:solidFill>
                <a:latin typeface="Impact"/>
              </a:defRPr>
            </a:lvl1pPr>
          </a:lstStyle>
          <a:p>
            <a:pPr lvl="0"/>
            <a:r>
              <a:rPr lang="en-US" dirty="0"/>
              <a:t>Subtitle Impact Regular 30 Point</a:t>
            </a:r>
          </a:p>
        </p:txBody>
      </p:sp>
      <p:sp>
        <p:nvSpPr>
          <p:cNvPr id="3" name="Date"/>
          <p:cNvSpPr>
            <a:spLocks noGrp="1"/>
          </p:cNvSpPr>
          <p:nvPr>
            <p:ph type="subTitle" idx="1" hasCustomPrompt="1"/>
          </p:nvPr>
        </p:nvSpPr>
        <p:spPr>
          <a:xfrm>
            <a:off x="2133600" y="5902961"/>
            <a:ext cx="6214872" cy="667512"/>
          </a:xfrm>
        </p:spPr>
        <p:txBody>
          <a:bodyPr anchor="b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1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Presented by information (Arial 14 point)</a:t>
            </a:r>
            <a:br>
              <a:rPr lang="en-US" dirty="0"/>
            </a:br>
            <a:r>
              <a:rPr lang="en-US" dirty="0"/>
              <a:t>MONTH DAY, YEAR (ARIAL REGULAR 14 POINT UPPERCASE)</a:t>
            </a:r>
          </a:p>
        </p:txBody>
      </p:sp>
      <p:pic>
        <p:nvPicPr>
          <p:cNvPr id="7" name="Purdue University logo" descr="Purdue University logo in black and gold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80" y="6035040"/>
            <a:ext cx="1530803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3155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of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background"/>
          <p:cNvSpPr/>
          <p:nvPr userDrawn="1"/>
        </p:nvSpPr>
        <p:spPr>
          <a:xfrm>
            <a:off x="0" y="1120877"/>
            <a:ext cx="12192000" cy="573712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Decorative bar and triangle"/>
          <p:cNvGrpSpPr/>
          <p:nvPr userDrawn="1"/>
        </p:nvGrpSpPr>
        <p:grpSpPr>
          <a:xfrm>
            <a:off x="-1" y="941439"/>
            <a:ext cx="12194477" cy="1244765"/>
            <a:chOff x="-1" y="941439"/>
            <a:chExt cx="12194477" cy="1244765"/>
          </a:xfrm>
        </p:grpSpPr>
        <p:sp>
          <p:nvSpPr>
            <p:cNvPr id="25" name="Isosceles Triangle 24"/>
            <p:cNvSpPr/>
            <p:nvPr userDrawn="1"/>
          </p:nvSpPr>
          <p:spPr>
            <a:xfrm flipV="1">
              <a:off x="9883374" y="1088924"/>
              <a:ext cx="1645920" cy="1097280"/>
            </a:xfrm>
            <a:prstGeom prst="triangle">
              <a:avLst>
                <a:gd name="adj" fmla="val 50855"/>
              </a:avLst>
            </a:prstGeom>
            <a:solidFill>
              <a:schemeClr val="tx2"/>
            </a:solidFill>
            <a:ln w="666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Bar"/>
            <p:cNvSpPr/>
            <p:nvPr userDrawn="1"/>
          </p:nvSpPr>
          <p:spPr>
            <a:xfrm rot="5400000" flipH="1">
              <a:off x="4893716" y="-3841956"/>
              <a:ext cx="137160" cy="9921240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7" name="Bar"/>
            <p:cNvSpPr/>
            <p:nvPr userDrawn="1"/>
          </p:nvSpPr>
          <p:spPr>
            <a:xfrm rot="5400000" flipH="1">
              <a:off x="11751247" y="742104"/>
              <a:ext cx="154937" cy="731520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8" name="Bar"/>
            <p:cNvSpPr/>
            <p:nvPr userDrawn="1"/>
          </p:nvSpPr>
          <p:spPr>
            <a:xfrm rot="16200000">
              <a:off x="6002595" y="-5061157"/>
              <a:ext cx="186811" cy="12192003"/>
            </a:xfrm>
            <a:prstGeom prst="rect">
              <a:avLst/>
            </a:prstGeom>
            <a:solidFill>
              <a:schemeClr val="tx2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9" name="Isosceles Triangle 28"/>
            <p:cNvSpPr/>
            <p:nvPr userDrawn="1"/>
          </p:nvSpPr>
          <p:spPr>
            <a:xfrm flipV="1">
              <a:off x="10173426" y="1160206"/>
              <a:ext cx="1055013" cy="688259"/>
            </a:xfrm>
            <a:prstGeom prst="triangle">
              <a:avLst>
                <a:gd name="adj" fmla="val 50855"/>
              </a:avLst>
            </a:prstGeom>
            <a:solidFill>
              <a:schemeClr val="bg1"/>
            </a:solidFill>
            <a:ln w="666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Black title background"/>
          <p:cNvSpPr/>
          <p:nvPr userDrawn="1"/>
        </p:nvSpPr>
        <p:spPr>
          <a:xfrm>
            <a:off x="0" y="-2167"/>
            <a:ext cx="12192000" cy="10689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Slide Title"/>
          <p:cNvSpPr>
            <a:spLocks noGrp="1"/>
          </p:cNvSpPr>
          <p:nvPr userDrawn="1">
            <p:ph type="title" hasCustomPrompt="1"/>
          </p:nvPr>
        </p:nvSpPr>
        <p:spPr>
          <a:xfrm>
            <a:off x="841248" y="365126"/>
            <a:ext cx="10415016" cy="745920"/>
          </a:xfrm>
        </p:spPr>
        <p:txBody>
          <a:bodyPr>
            <a:normAutofit/>
          </a:bodyPr>
          <a:lstStyle>
            <a:lvl1pPr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Impact regular 36 point all caps</a:t>
            </a:r>
          </a:p>
        </p:txBody>
      </p:sp>
      <p:sp>
        <p:nvSpPr>
          <p:cNvPr id="20" name="Black bar"/>
          <p:cNvSpPr/>
          <p:nvPr userDrawn="1"/>
        </p:nvSpPr>
        <p:spPr>
          <a:xfrm>
            <a:off x="1823306" y="1693863"/>
            <a:ext cx="105127" cy="356393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" name="Proof Point Text 1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2247900" y="1862668"/>
            <a:ext cx="7462660" cy="1219200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8500" cap="all" baseline="0">
                <a:latin typeface="Impact"/>
              </a:defRPr>
            </a:lvl1pPr>
          </a:lstStyle>
          <a:p>
            <a:pPr lvl="0"/>
            <a:r>
              <a:rPr lang="en-US" dirty="0"/>
              <a:t>Proof Point</a:t>
            </a:r>
          </a:p>
        </p:txBody>
      </p:sp>
      <p:sp>
        <p:nvSpPr>
          <p:cNvPr id="22" name="Proof Point Text 2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2251577" y="3081338"/>
            <a:ext cx="7466189" cy="725318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5200" cap="all" baseline="0">
                <a:latin typeface="Impact"/>
              </a:defRPr>
            </a:lvl1pPr>
          </a:lstStyle>
          <a:p>
            <a:pPr lvl="0"/>
            <a:r>
              <a:rPr lang="en-US" dirty="0"/>
              <a:t>Or Statistic</a:t>
            </a:r>
          </a:p>
        </p:txBody>
      </p:sp>
      <p:sp>
        <p:nvSpPr>
          <p:cNvPr id="23" name="Proof Point Text 3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2251576" y="3810528"/>
            <a:ext cx="7458983" cy="1117600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8500" cap="all" baseline="0">
                <a:solidFill>
                  <a:schemeClr val="bg1"/>
                </a:solidFill>
                <a:latin typeface="Impact"/>
              </a:defRPr>
            </a:lvl1pPr>
          </a:lstStyle>
          <a:p>
            <a:pPr lvl="0"/>
            <a:r>
              <a:rPr lang="en-US" dirty="0"/>
              <a:t>Goes Here</a:t>
            </a:r>
          </a:p>
        </p:txBody>
      </p:sp>
      <p:pic>
        <p:nvPicPr>
          <p:cNvPr id="18" name="Purdue University logo" descr="Purdue University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80" y="6281928"/>
            <a:ext cx="1530803" cy="457200"/>
          </a:xfrm>
          <a:prstGeom prst="rect">
            <a:avLst/>
          </a:prstGeom>
        </p:spPr>
      </p:pic>
      <p:sp>
        <p:nvSpPr>
          <p:cNvPr id="7" name="Slide Number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14F8D58-6809-4C13-BAF8-713C532512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865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8D58-6809-4C13-BAF8-713C5325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199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lack title background"/>
          <p:cNvSpPr/>
          <p:nvPr userDrawn="1"/>
        </p:nvSpPr>
        <p:spPr>
          <a:xfrm>
            <a:off x="0" y="695081"/>
            <a:ext cx="12192000" cy="487598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Decorative bar and triangle"/>
          <p:cNvGrpSpPr/>
          <p:nvPr userDrawn="1"/>
        </p:nvGrpSpPr>
        <p:grpSpPr>
          <a:xfrm>
            <a:off x="-1" y="688252"/>
            <a:ext cx="12192003" cy="1244765"/>
            <a:chOff x="-1" y="1474838"/>
            <a:chExt cx="12192003" cy="1244765"/>
          </a:xfrm>
        </p:grpSpPr>
        <p:sp>
          <p:nvSpPr>
            <p:cNvPr id="10" name="Isosceles Triangle 9"/>
            <p:cNvSpPr/>
            <p:nvPr userDrawn="1"/>
          </p:nvSpPr>
          <p:spPr>
            <a:xfrm flipV="1">
              <a:off x="324471" y="1622323"/>
              <a:ext cx="1645920" cy="1097280"/>
            </a:xfrm>
            <a:prstGeom prst="triangle">
              <a:avLst>
                <a:gd name="adj" fmla="val 50855"/>
              </a:avLst>
            </a:prstGeom>
            <a:solidFill>
              <a:schemeClr val="tx2"/>
            </a:solidFill>
            <a:ln w="666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Bar"/>
            <p:cNvSpPr/>
            <p:nvPr userDrawn="1"/>
          </p:nvSpPr>
          <p:spPr>
            <a:xfrm rot="16200000">
              <a:off x="6990981" y="-3480375"/>
              <a:ext cx="137160" cy="10264877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Bar"/>
            <p:cNvSpPr/>
            <p:nvPr userDrawn="1"/>
          </p:nvSpPr>
          <p:spPr>
            <a:xfrm rot="16200000">
              <a:off x="121775" y="1458956"/>
              <a:ext cx="139913" cy="383460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Bar"/>
            <p:cNvSpPr/>
            <p:nvPr userDrawn="1"/>
          </p:nvSpPr>
          <p:spPr>
            <a:xfrm rot="16200000">
              <a:off x="6002595" y="-4527758"/>
              <a:ext cx="186811" cy="12192003"/>
            </a:xfrm>
            <a:prstGeom prst="rect">
              <a:avLst/>
            </a:prstGeom>
            <a:solidFill>
              <a:schemeClr val="tx2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" name="Title"/>
          <p:cNvSpPr>
            <a:spLocks noGrp="1"/>
          </p:cNvSpPr>
          <p:nvPr>
            <p:ph type="ctrTitle" hasCustomPrompt="1"/>
          </p:nvPr>
        </p:nvSpPr>
        <p:spPr>
          <a:xfrm>
            <a:off x="2172927" y="1956201"/>
            <a:ext cx="9144000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TITLE SLIDE IMPACT REGULAR 60 POINT UPPERCASE</a:t>
            </a:r>
          </a:p>
        </p:txBody>
      </p:sp>
      <p:sp>
        <p:nvSpPr>
          <p:cNvPr id="14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2165746" y="4380543"/>
            <a:ext cx="9162654" cy="657123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FontTx/>
              <a:buNone/>
              <a:defRPr sz="3000" cap="none" spc="120" baseline="0">
                <a:solidFill>
                  <a:schemeClr val="tx2"/>
                </a:solidFill>
                <a:latin typeface="Impact"/>
              </a:defRPr>
            </a:lvl1pPr>
          </a:lstStyle>
          <a:p>
            <a:pPr lvl="0"/>
            <a:r>
              <a:rPr lang="en-US" dirty="0"/>
              <a:t>Subtitle Impact Regular 30 Point</a:t>
            </a:r>
          </a:p>
        </p:txBody>
      </p:sp>
      <p:pic>
        <p:nvPicPr>
          <p:cNvPr id="7" name="Purdue University logo" descr="Purdue University logo in black and gold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80" y="6035040"/>
            <a:ext cx="1530803" cy="457200"/>
          </a:xfrm>
          <a:prstGeom prst="rect">
            <a:avLst/>
          </a:prstGeom>
        </p:spPr>
      </p:pic>
      <p:sp>
        <p:nvSpPr>
          <p:cNvPr id="17" name="Date"/>
          <p:cNvSpPr txBox="1">
            <a:spLocks/>
          </p:cNvSpPr>
          <p:nvPr userDrawn="1"/>
        </p:nvSpPr>
        <p:spPr>
          <a:xfrm>
            <a:off x="2133600" y="5902961"/>
            <a:ext cx="6214872" cy="6675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Presented by information (Arial 14 point)</a:t>
            </a:r>
            <a:b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MONTH DAY, YEAR (ARIAL REGULAR 14 POINT UPPERCASE)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4240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lack title background"/>
          <p:cNvSpPr/>
          <p:nvPr userDrawn="1"/>
        </p:nvSpPr>
        <p:spPr>
          <a:xfrm>
            <a:off x="0" y="695081"/>
            <a:ext cx="12192000" cy="487598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Decorative bar and triangle"/>
          <p:cNvGrpSpPr/>
          <p:nvPr userDrawn="1"/>
        </p:nvGrpSpPr>
        <p:grpSpPr>
          <a:xfrm>
            <a:off x="-1" y="685800"/>
            <a:ext cx="12194477" cy="1244765"/>
            <a:chOff x="-1" y="1474838"/>
            <a:chExt cx="12194477" cy="1244765"/>
          </a:xfrm>
        </p:grpSpPr>
        <p:sp>
          <p:nvSpPr>
            <p:cNvPr id="10" name="Isosceles Triangle 9"/>
            <p:cNvSpPr/>
            <p:nvPr userDrawn="1"/>
          </p:nvSpPr>
          <p:spPr>
            <a:xfrm flipV="1">
              <a:off x="9883374" y="1622323"/>
              <a:ext cx="1645920" cy="1097280"/>
            </a:xfrm>
            <a:prstGeom prst="triangle">
              <a:avLst>
                <a:gd name="adj" fmla="val 50855"/>
              </a:avLst>
            </a:prstGeom>
            <a:solidFill>
              <a:schemeClr val="tx2"/>
            </a:solidFill>
            <a:ln w="666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Bar"/>
            <p:cNvSpPr/>
            <p:nvPr userDrawn="1"/>
          </p:nvSpPr>
          <p:spPr>
            <a:xfrm rot="5400000" flipH="1">
              <a:off x="4893716" y="-3308557"/>
              <a:ext cx="137160" cy="9921240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Bar"/>
            <p:cNvSpPr/>
            <p:nvPr userDrawn="1"/>
          </p:nvSpPr>
          <p:spPr>
            <a:xfrm rot="5400000" flipH="1">
              <a:off x="11751247" y="1275503"/>
              <a:ext cx="154937" cy="731520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Bar"/>
            <p:cNvSpPr/>
            <p:nvPr userDrawn="1"/>
          </p:nvSpPr>
          <p:spPr>
            <a:xfrm rot="16200000">
              <a:off x="6002595" y="-4527758"/>
              <a:ext cx="186811" cy="12192003"/>
            </a:xfrm>
            <a:prstGeom prst="rect">
              <a:avLst/>
            </a:prstGeom>
            <a:solidFill>
              <a:schemeClr val="tx2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" name="Section Title"/>
          <p:cNvSpPr>
            <a:spLocks noGrp="1"/>
          </p:cNvSpPr>
          <p:nvPr>
            <p:ph type="title" hasCustomPrompt="1"/>
          </p:nvPr>
        </p:nvSpPr>
        <p:spPr>
          <a:xfrm>
            <a:off x="831850" y="1599671"/>
            <a:ext cx="9836150" cy="2852737"/>
          </a:xfrm>
        </p:spPr>
        <p:txBody>
          <a:bodyPr anchor="b"/>
          <a:lstStyle>
            <a:lvl1pPr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SECTION TITLE SLIDE </a:t>
            </a:r>
            <a:br>
              <a:rPr lang="en-US" dirty="0"/>
            </a:br>
            <a:r>
              <a:rPr lang="en-US" dirty="0"/>
              <a:t>IMPACT REGULAR 60 POINT</a:t>
            </a:r>
          </a:p>
        </p:txBody>
      </p:sp>
      <p:sp>
        <p:nvSpPr>
          <p:cNvPr id="3" name="Section Subtitle"/>
          <p:cNvSpPr>
            <a:spLocks noGrp="1"/>
          </p:cNvSpPr>
          <p:nvPr>
            <p:ph type="body" idx="1" hasCustomPrompt="1"/>
          </p:nvPr>
        </p:nvSpPr>
        <p:spPr>
          <a:xfrm>
            <a:off x="831850" y="4479397"/>
            <a:ext cx="10515600" cy="67680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3000" spc="12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One Subtitle Impact Regular 30 Point</a:t>
            </a:r>
          </a:p>
        </p:txBody>
      </p:sp>
      <p:pic>
        <p:nvPicPr>
          <p:cNvPr id="7" name="Purdue University logo" descr="Purdue University logo in black and gold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80" y="6280846"/>
            <a:ext cx="1530803" cy="457200"/>
          </a:xfrm>
          <a:prstGeom prst="rect">
            <a:avLst/>
          </a:prstGeom>
        </p:spPr>
      </p:pic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8D58-6809-4C13-BAF8-713C532512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307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lack title background"/>
          <p:cNvSpPr/>
          <p:nvPr userDrawn="1"/>
        </p:nvSpPr>
        <p:spPr>
          <a:xfrm>
            <a:off x="0" y="0"/>
            <a:ext cx="12192000" cy="11334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9" name="Decorative bar and triangle"/>
          <p:cNvGrpSpPr/>
          <p:nvPr userDrawn="1"/>
        </p:nvGrpSpPr>
        <p:grpSpPr>
          <a:xfrm flipH="1">
            <a:off x="-9834" y="-68826"/>
            <a:ext cx="12225528" cy="668600"/>
            <a:chOff x="-1" y="1580729"/>
            <a:chExt cx="12192884" cy="592208"/>
          </a:xfrm>
        </p:grpSpPr>
        <p:sp>
          <p:nvSpPr>
            <p:cNvPr id="10" name="Isosceles Triangle 9"/>
            <p:cNvSpPr>
              <a:spLocks noChangeAspect="1"/>
            </p:cNvSpPr>
            <p:nvPr userDrawn="1"/>
          </p:nvSpPr>
          <p:spPr>
            <a:xfrm flipV="1">
              <a:off x="324472" y="1622323"/>
              <a:ext cx="825921" cy="550614"/>
            </a:xfrm>
            <a:prstGeom prst="triangle">
              <a:avLst>
                <a:gd name="adj" fmla="val 50855"/>
              </a:avLst>
            </a:prstGeom>
            <a:solidFill>
              <a:schemeClr val="tx2"/>
            </a:solidFill>
            <a:ln w="666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Bar"/>
            <p:cNvSpPr/>
            <p:nvPr userDrawn="1"/>
          </p:nvSpPr>
          <p:spPr>
            <a:xfrm rot="16200000">
              <a:off x="6577608" y="-3883979"/>
              <a:ext cx="147814" cy="11082736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Bar"/>
            <p:cNvSpPr/>
            <p:nvPr userDrawn="1"/>
          </p:nvSpPr>
          <p:spPr>
            <a:xfrm rot="16200000">
              <a:off x="121775" y="1458956"/>
              <a:ext cx="139913" cy="383460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Bar"/>
            <p:cNvSpPr/>
            <p:nvPr userDrawn="1"/>
          </p:nvSpPr>
          <p:spPr>
            <a:xfrm rot="16200000">
              <a:off x="6051758" y="-4468765"/>
              <a:ext cx="88486" cy="12192003"/>
            </a:xfrm>
            <a:prstGeom prst="rect">
              <a:avLst/>
            </a:prstGeom>
            <a:solidFill>
              <a:schemeClr val="tx2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" name="Slide Title"/>
          <p:cNvSpPr>
            <a:spLocks noGrp="1"/>
          </p:cNvSpPr>
          <p:nvPr>
            <p:ph type="title" hasCustomPrompt="1"/>
          </p:nvPr>
        </p:nvSpPr>
        <p:spPr>
          <a:xfrm>
            <a:off x="841248" y="365126"/>
            <a:ext cx="10416687" cy="745920"/>
          </a:xfrm>
        </p:spPr>
        <p:txBody>
          <a:bodyPr>
            <a:normAutofit/>
          </a:bodyPr>
          <a:lstStyle>
            <a:lvl1pPr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Impact regular 36 point all caps</a:t>
            </a:r>
          </a:p>
        </p:txBody>
      </p:sp>
      <p:sp>
        <p:nvSpPr>
          <p:cNvPr id="14" name="Subheading"/>
          <p:cNvSpPr>
            <a:spLocks noGrp="1"/>
          </p:cNvSpPr>
          <p:nvPr>
            <p:ph type="body" idx="13" hasCustomPrompt="1"/>
          </p:nvPr>
        </p:nvSpPr>
        <p:spPr>
          <a:xfrm>
            <a:off x="841247" y="1280160"/>
            <a:ext cx="10515600" cy="421893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3000" spc="120" baseline="0">
                <a:solidFill>
                  <a:schemeClr val="tx2"/>
                </a:solidFill>
                <a:latin typeface="Impac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Subhead Impact Regular 30 Point</a:t>
            </a:r>
          </a:p>
        </p:txBody>
      </p:sp>
      <p:sp>
        <p:nvSpPr>
          <p:cNvPr id="3" name="Slide Content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88362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Wingdings" panose="05000000000000000000" pitchFamily="2" charset="2"/>
              <a:buChar char="§"/>
              <a:tabLst/>
              <a:defRPr sz="2400" baseline="0"/>
            </a:lvl1pPr>
            <a:lvl2pPr marL="6858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‒"/>
              <a:tabLst/>
              <a:defRPr sz="2200"/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»"/>
              <a:tabLst/>
              <a:defRPr/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‒"/>
              <a:tabLst/>
              <a:defRPr sz="18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Bulleted content in Arial Regular, beginning with 23 point down to 18 point at fourth and fifth level. Text box set at “Do not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Autofit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”; can be replaced with image or chart.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‒"/>
              <a:tabLst/>
              <a:defRPr/>
            </a:pPr>
            <a:r>
              <a:rPr kumimoji="0" lang="en-US" sz="21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»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‒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Fifth level</a:t>
            </a:r>
          </a:p>
        </p:txBody>
      </p:sp>
      <p:pic>
        <p:nvPicPr>
          <p:cNvPr id="7" name="Purdue University logo" descr="Purdue University logo in black and gold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80" y="6280848"/>
            <a:ext cx="1530803" cy="457200"/>
          </a:xfrm>
          <a:prstGeom prst="rect">
            <a:avLst/>
          </a:prstGeom>
        </p:spPr>
      </p:pic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8D58-6809-4C13-BAF8-713C5325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3029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aragrap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lack title background"/>
          <p:cNvSpPr/>
          <p:nvPr userDrawn="1"/>
        </p:nvSpPr>
        <p:spPr>
          <a:xfrm>
            <a:off x="0" y="-2167"/>
            <a:ext cx="12192000" cy="11334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9" name="Decorative bar and triangle"/>
          <p:cNvGrpSpPr/>
          <p:nvPr userDrawn="1"/>
        </p:nvGrpSpPr>
        <p:grpSpPr>
          <a:xfrm flipH="1">
            <a:off x="-9834" y="-68826"/>
            <a:ext cx="12225528" cy="668600"/>
            <a:chOff x="-1" y="1580729"/>
            <a:chExt cx="12192884" cy="592208"/>
          </a:xfrm>
        </p:grpSpPr>
        <p:sp>
          <p:nvSpPr>
            <p:cNvPr id="10" name="Isosceles Triangle 9"/>
            <p:cNvSpPr>
              <a:spLocks noChangeAspect="1"/>
            </p:cNvSpPr>
            <p:nvPr userDrawn="1"/>
          </p:nvSpPr>
          <p:spPr>
            <a:xfrm flipV="1">
              <a:off x="324472" y="1622323"/>
              <a:ext cx="825921" cy="550614"/>
            </a:xfrm>
            <a:prstGeom prst="triangle">
              <a:avLst>
                <a:gd name="adj" fmla="val 50855"/>
              </a:avLst>
            </a:prstGeom>
            <a:solidFill>
              <a:schemeClr val="tx2"/>
            </a:solidFill>
            <a:ln w="666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Bar"/>
            <p:cNvSpPr/>
            <p:nvPr userDrawn="1"/>
          </p:nvSpPr>
          <p:spPr>
            <a:xfrm rot="16200000">
              <a:off x="6577608" y="-3883979"/>
              <a:ext cx="147814" cy="11082736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Bar"/>
            <p:cNvSpPr/>
            <p:nvPr userDrawn="1"/>
          </p:nvSpPr>
          <p:spPr>
            <a:xfrm rot="16200000">
              <a:off x="121775" y="1458956"/>
              <a:ext cx="139913" cy="383460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Bar"/>
            <p:cNvSpPr/>
            <p:nvPr userDrawn="1"/>
          </p:nvSpPr>
          <p:spPr>
            <a:xfrm rot="16200000">
              <a:off x="6051758" y="-4468765"/>
              <a:ext cx="88486" cy="12192003"/>
            </a:xfrm>
            <a:prstGeom prst="rect">
              <a:avLst/>
            </a:prstGeom>
            <a:solidFill>
              <a:schemeClr val="tx2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" name="Slide Title"/>
          <p:cNvSpPr>
            <a:spLocks noGrp="1"/>
          </p:cNvSpPr>
          <p:nvPr>
            <p:ph type="title" hasCustomPrompt="1"/>
          </p:nvPr>
        </p:nvSpPr>
        <p:spPr>
          <a:xfrm>
            <a:off x="841248" y="365126"/>
            <a:ext cx="10415016" cy="745920"/>
          </a:xfrm>
        </p:spPr>
        <p:txBody>
          <a:bodyPr>
            <a:normAutofit/>
          </a:bodyPr>
          <a:lstStyle>
            <a:lvl1pPr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Impact regular 36 point all caps</a:t>
            </a:r>
          </a:p>
        </p:txBody>
      </p:sp>
      <p:sp>
        <p:nvSpPr>
          <p:cNvPr id="14" name="Subheading"/>
          <p:cNvSpPr>
            <a:spLocks noGrp="1"/>
          </p:cNvSpPr>
          <p:nvPr>
            <p:ph type="body" idx="13" hasCustomPrompt="1"/>
          </p:nvPr>
        </p:nvSpPr>
        <p:spPr>
          <a:xfrm>
            <a:off x="841246" y="1280160"/>
            <a:ext cx="10515600" cy="421893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3000" spc="120" baseline="0">
                <a:solidFill>
                  <a:schemeClr val="tx2"/>
                </a:solidFill>
                <a:latin typeface="Impac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Subhead Impact Regular 30 Point</a:t>
            </a:r>
          </a:p>
        </p:txBody>
      </p:sp>
      <p:sp>
        <p:nvSpPr>
          <p:cNvPr id="3" name="Slide Content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8836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Wingdings" panose="05000000000000000000" pitchFamily="2" charset="2"/>
              <a:buNone/>
              <a:tabLst/>
              <a:defRPr sz="23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Non-bulleted paragraphs in Arial Regular 23 point, with 15 points after each paragraph. Text box set at “Do not </a:t>
            </a:r>
            <a:r>
              <a:rPr lang="en-US" dirty="0" err="1"/>
              <a:t>Autofit</a:t>
            </a:r>
            <a:r>
              <a:rPr lang="en-US" dirty="0"/>
              <a:t>”; can be replaced with image or chart.</a:t>
            </a:r>
          </a:p>
          <a:p>
            <a:pPr lvl="0"/>
            <a:r>
              <a:rPr lang="en-US" dirty="0"/>
              <a:t>Second paragraph…</a:t>
            </a:r>
          </a:p>
          <a:p>
            <a:pPr lvl="0"/>
            <a:r>
              <a:rPr lang="en-US" dirty="0"/>
              <a:t>Third paragraph…</a:t>
            </a:r>
          </a:p>
        </p:txBody>
      </p:sp>
      <p:pic>
        <p:nvPicPr>
          <p:cNvPr id="7" name="Purdue University logo" descr="Purdue University logo in black and gold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80" y="6280848"/>
            <a:ext cx="1530803" cy="457200"/>
          </a:xfrm>
          <a:prstGeom prst="rect">
            <a:avLst/>
          </a:prstGeom>
        </p:spPr>
      </p:pic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8D58-6809-4C13-BAF8-713C5325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2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wOne Subhea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lack title background"/>
          <p:cNvSpPr/>
          <p:nvPr userDrawn="1"/>
        </p:nvSpPr>
        <p:spPr>
          <a:xfrm>
            <a:off x="0" y="-2167"/>
            <a:ext cx="12192000" cy="11334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2" name="Decorative bar and triangle"/>
          <p:cNvGrpSpPr/>
          <p:nvPr userDrawn="1"/>
        </p:nvGrpSpPr>
        <p:grpSpPr>
          <a:xfrm flipH="1">
            <a:off x="-9834" y="-68826"/>
            <a:ext cx="12225528" cy="668600"/>
            <a:chOff x="-1" y="1580729"/>
            <a:chExt cx="12192884" cy="592208"/>
          </a:xfrm>
        </p:grpSpPr>
        <p:sp>
          <p:nvSpPr>
            <p:cNvPr id="13" name="Isosceles Triangle 12"/>
            <p:cNvSpPr>
              <a:spLocks noChangeAspect="1"/>
            </p:cNvSpPr>
            <p:nvPr userDrawn="1"/>
          </p:nvSpPr>
          <p:spPr>
            <a:xfrm flipV="1">
              <a:off x="324472" y="1622323"/>
              <a:ext cx="825921" cy="550614"/>
            </a:xfrm>
            <a:prstGeom prst="triangle">
              <a:avLst>
                <a:gd name="adj" fmla="val 50855"/>
              </a:avLst>
            </a:prstGeom>
            <a:solidFill>
              <a:schemeClr val="tx2"/>
            </a:solidFill>
            <a:ln w="666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Bar"/>
            <p:cNvSpPr/>
            <p:nvPr userDrawn="1"/>
          </p:nvSpPr>
          <p:spPr>
            <a:xfrm rot="16200000">
              <a:off x="6577608" y="-3883979"/>
              <a:ext cx="147814" cy="11082736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Bar"/>
            <p:cNvSpPr/>
            <p:nvPr userDrawn="1"/>
          </p:nvSpPr>
          <p:spPr>
            <a:xfrm rot="16200000">
              <a:off x="121775" y="1458956"/>
              <a:ext cx="139913" cy="383460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Bar"/>
            <p:cNvSpPr/>
            <p:nvPr userDrawn="1"/>
          </p:nvSpPr>
          <p:spPr>
            <a:xfrm rot="16200000">
              <a:off x="6051758" y="-4468765"/>
              <a:ext cx="88486" cy="12192003"/>
            </a:xfrm>
            <a:prstGeom prst="rect">
              <a:avLst/>
            </a:prstGeom>
            <a:solidFill>
              <a:schemeClr val="tx2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0" name="Slide Title"/>
          <p:cNvSpPr>
            <a:spLocks noGrp="1"/>
          </p:cNvSpPr>
          <p:nvPr>
            <p:ph type="title" hasCustomPrompt="1"/>
          </p:nvPr>
        </p:nvSpPr>
        <p:spPr>
          <a:xfrm>
            <a:off x="841248" y="365126"/>
            <a:ext cx="10415016" cy="745920"/>
          </a:xfrm>
        </p:spPr>
        <p:txBody>
          <a:bodyPr>
            <a:normAutofit/>
          </a:bodyPr>
          <a:lstStyle>
            <a:lvl1pPr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Impact regular 36 point all caps</a:t>
            </a:r>
          </a:p>
        </p:txBody>
      </p:sp>
      <p:sp>
        <p:nvSpPr>
          <p:cNvPr id="11" name="Subheading"/>
          <p:cNvSpPr>
            <a:spLocks noGrp="1"/>
          </p:cNvSpPr>
          <p:nvPr>
            <p:ph type="body" idx="13" hasCustomPrompt="1"/>
          </p:nvPr>
        </p:nvSpPr>
        <p:spPr>
          <a:xfrm>
            <a:off x="841246" y="1280160"/>
            <a:ext cx="10515600" cy="421893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3000" spc="120" baseline="0">
                <a:solidFill>
                  <a:schemeClr val="tx2"/>
                </a:solidFill>
                <a:latin typeface="Impac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Subhead Impact Regular 30 Point</a:t>
            </a:r>
          </a:p>
        </p:txBody>
      </p:sp>
      <p:sp>
        <p:nvSpPr>
          <p:cNvPr id="3" name="Slide Content left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lvl1pPr>
            <a:lvl2pPr marL="6858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‒"/>
              <a:tabLst/>
              <a:defRPr/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»"/>
              <a:tabLst/>
              <a:defRPr/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‒"/>
              <a:tabLst/>
              <a:defRPr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to edit Master text styles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‒"/>
              <a:tabLst/>
              <a:defRPr/>
            </a:pPr>
            <a:r>
              <a:rPr kumimoji="0" lang="en-US" sz="21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»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‒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Fifth level</a:t>
            </a:r>
          </a:p>
        </p:txBody>
      </p:sp>
      <p:sp>
        <p:nvSpPr>
          <p:cNvPr id="4" name="Slide Content right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lvl1pPr>
            <a:lvl2pPr marL="6858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‒"/>
              <a:tabLst/>
              <a:defRPr/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»"/>
              <a:tabLst/>
              <a:defRPr/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‒"/>
              <a:tabLst/>
              <a:defRPr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to edit Master text styles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‒"/>
              <a:tabLst/>
              <a:defRPr/>
            </a:pPr>
            <a:r>
              <a:rPr kumimoji="0" lang="en-US" sz="21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»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‒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Fifth level</a:t>
            </a:r>
          </a:p>
        </p:txBody>
      </p:sp>
      <p:pic>
        <p:nvPicPr>
          <p:cNvPr id="8" name="Purdue University logo" descr="Purdue University logo in black and gold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80" y="6280848"/>
            <a:ext cx="1530803" cy="457200"/>
          </a:xfrm>
          <a:prstGeom prst="rect">
            <a:avLst/>
          </a:prstGeom>
        </p:spPr>
      </p:pic>
      <p:sp>
        <p:nvSpPr>
          <p:cNvPr id="7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8D58-6809-4C13-BAF8-713C5325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729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lack title background"/>
          <p:cNvSpPr/>
          <p:nvPr userDrawn="1"/>
        </p:nvSpPr>
        <p:spPr>
          <a:xfrm>
            <a:off x="0" y="-2167"/>
            <a:ext cx="12192000" cy="11334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3" name="Decorative bar and triangle"/>
          <p:cNvGrpSpPr/>
          <p:nvPr userDrawn="1"/>
        </p:nvGrpSpPr>
        <p:grpSpPr>
          <a:xfrm flipH="1">
            <a:off x="-9834" y="-68826"/>
            <a:ext cx="12225528" cy="668600"/>
            <a:chOff x="-1" y="1580729"/>
            <a:chExt cx="12192884" cy="592208"/>
          </a:xfrm>
        </p:grpSpPr>
        <p:sp>
          <p:nvSpPr>
            <p:cNvPr id="14" name="Isosceles Triangle 13"/>
            <p:cNvSpPr>
              <a:spLocks noChangeAspect="1"/>
            </p:cNvSpPr>
            <p:nvPr userDrawn="1"/>
          </p:nvSpPr>
          <p:spPr>
            <a:xfrm flipV="1">
              <a:off x="324472" y="1622323"/>
              <a:ext cx="825921" cy="550614"/>
            </a:xfrm>
            <a:prstGeom prst="triangle">
              <a:avLst>
                <a:gd name="adj" fmla="val 50855"/>
              </a:avLst>
            </a:prstGeom>
            <a:solidFill>
              <a:schemeClr val="tx2"/>
            </a:solidFill>
            <a:ln w="666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Bar"/>
            <p:cNvSpPr/>
            <p:nvPr userDrawn="1"/>
          </p:nvSpPr>
          <p:spPr>
            <a:xfrm rot="16200000">
              <a:off x="6577608" y="-3883979"/>
              <a:ext cx="147814" cy="11082736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Bar"/>
            <p:cNvSpPr/>
            <p:nvPr userDrawn="1"/>
          </p:nvSpPr>
          <p:spPr>
            <a:xfrm rot="16200000">
              <a:off x="121775" y="1458956"/>
              <a:ext cx="139913" cy="383460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7" name="Bar"/>
            <p:cNvSpPr/>
            <p:nvPr userDrawn="1"/>
          </p:nvSpPr>
          <p:spPr>
            <a:xfrm rot="16200000">
              <a:off x="6051758" y="-4468765"/>
              <a:ext cx="88486" cy="12192003"/>
            </a:xfrm>
            <a:prstGeom prst="rect">
              <a:avLst/>
            </a:prstGeom>
            <a:solidFill>
              <a:schemeClr val="tx2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1" name="Slide Title"/>
          <p:cNvSpPr>
            <a:spLocks noGrp="1"/>
          </p:cNvSpPr>
          <p:nvPr>
            <p:ph type="title" hasCustomPrompt="1"/>
          </p:nvPr>
        </p:nvSpPr>
        <p:spPr>
          <a:xfrm>
            <a:off x="841248" y="365126"/>
            <a:ext cx="10415016" cy="745920"/>
          </a:xfrm>
        </p:spPr>
        <p:txBody>
          <a:bodyPr>
            <a:normAutofit/>
          </a:bodyPr>
          <a:lstStyle>
            <a:lvl1pPr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Impact regular 36 point all caps</a:t>
            </a:r>
          </a:p>
        </p:txBody>
      </p:sp>
      <p:sp>
        <p:nvSpPr>
          <p:cNvPr id="12" name="Subheading"/>
          <p:cNvSpPr>
            <a:spLocks noGrp="1"/>
          </p:cNvSpPr>
          <p:nvPr>
            <p:ph type="body" idx="13" hasCustomPrompt="1"/>
          </p:nvPr>
        </p:nvSpPr>
        <p:spPr>
          <a:xfrm>
            <a:off x="841248" y="1280160"/>
            <a:ext cx="10515600" cy="421893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3000" spc="120" baseline="0">
                <a:solidFill>
                  <a:schemeClr val="tx2"/>
                </a:solidFill>
                <a:latin typeface="Impac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Subhead Impact Regular 30 Point</a:t>
            </a:r>
          </a:p>
        </p:txBody>
      </p:sp>
      <p:sp>
        <p:nvSpPr>
          <p:cNvPr id="3" name="Slide Content Header right"/>
          <p:cNvSpPr>
            <a:spLocks noGrp="1"/>
          </p:cNvSpPr>
          <p:nvPr>
            <p:ph type="body" idx="1" hasCustomPrompt="1"/>
          </p:nvPr>
        </p:nvSpPr>
        <p:spPr>
          <a:xfrm>
            <a:off x="839788" y="1837944"/>
            <a:ext cx="5157787" cy="823912"/>
          </a:xfrm>
        </p:spPr>
        <p:txBody>
          <a:bodyPr anchor="b">
            <a:normAutofit/>
          </a:bodyPr>
          <a:lstStyle>
            <a:lvl1pPr marL="0" indent="0" algn="ctr">
              <a:buNone/>
              <a:defRPr sz="2400" b="1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Column Heading Arial Bold 24 Point</a:t>
            </a:r>
          </a:p>
        </p:txBody>
      </p:sp>
      <p:sp>
        <p:nvSpPr>
          <p:cNvPr id="4" name="Slide Content right"/>
          <p:cNvSpPr>
            <a:spLocks noGrp="1"/>
          </p:cNvSpPr>
          <p:nvPr>
            <p:ph sz="half" idx="2"/>
          </p:nvPr>
        </p:nvSpPr>
        <p:spPr>
          <a:xfrm>
            <a:off x="839788" y="2688336"/>
            <a:ext cx="5157787" cy="3525121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lvl1pPr>
            <a:lvl2pPr marL="6858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‒"/>
              <a:tabLst/>
              <a:defRPr/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»"/>
              <a:tabLst/>
              <a:defRPr/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‒"/>
              <a:tabLst/>
              <a:defRPr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to edit Master text styles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‒"/>
              <a:tabLst/>
              <a:defRPr/>
            </a:pPr>
            <a:r>
              <a:rPr kumimoji="0" lang="en-US" sz="21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»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‒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Fifth level</a:t>
            </a:r>
          </a:p>
        </p:txBody>
      </p:sp>
      <p:sp>
        <p:nvSpPr>
          <p:cNvPr id="5" name="Slide Content Header left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838480"/>
            <a:ext cx="5183188" cy="823912"/>
          </a:xfrm>
        </p:spPr>
        <p:txBody>
          <a:bodyPr anchor="b"/>
          <a:lstStyle>
            <a:lvl1pPr marL="0" indent="0" algn="ctr">
              <a:buNone/>
              <a:defRPr sz="2400" b="1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Column Heading Arial Bold 24 Point</a:t>
            </a:r>
          </a:p>
        </p:txBody>
      </p:sp>
      <p:sp>
        <p:nvSpPr>
          <p:cNvPr id="6" name="Slide Content left"/>
          <p:cNvSpPr>
            <a:spLocks noGrp="1"/>
          </p:cNvSpPr>
          <p:nvPr>
            <p:ph sz="quarter" idx="4"/>
          </p:nvPr>
        </p:nvSpPr>
        <p:spPr>
          <a:xfrm>
            <a:off x="6172200" y="2684205"/>
            <a:ext cx="5183188" cy="3505457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lvl1pPr>
            <a:lvl2pPr marL="6858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‒"/>
              <a:tabLst/>
              <a:defRPr/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»"/>
              <a:tabLst/>
              <a:defRPr/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‒"/>
              <a:tabLst/>
              <a:defRPr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to edit Master text styles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‒"/>
              <a:tabLst/>
              <a:defRPr/>
            </a:pPr>
            <a:r>
              <a:rPr kumimoji="0" lang="en-US" sz="21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»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‒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Fifth level</a:t>
            </a:r>
          </a:p>
        </p:txBody>
      </p:sp>
      <p:pic>
        <p:nvPicPr>
          <p:cNvPr id="18" name="Purdue University logo" descr="Purdue University logo in black and gold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80" y="6280848"/>
            <a:ext cx="1530803" cy="457200"/>
          </a:xfrm>
          <a:prstGeom prst="rect">
            <a:avLst/>
          </a:prstGeom>
        </p:spPr>
      </p:pic>
      <p:sp>
        <p:nvSpPr>
          <p:cNvPr id="9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8D58-6809-4C13-BAF8-713C5325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597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/Chart/Tabl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lack title background"/>
          <p:cNvSpPr/>
          <p:nvPr userDrawn="1"/>
        </p:nvSpPr>
        <p:spPr>
          <a:xfrm>
            <a:off x="0" y="-2167"/>
            <a:ext cx="12192000" cy="11334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2" name="Decorative bar and triangle"/>
          <p:cNvGrpSpPr/>
          <p:nvPr userDrawn="1"/>
        </p:nvGrpSpPr>
        <p:grpSpPr>
          <a:xfrm flipH="1">
            <a:off x="-9834" y="-68826"/>
            <a:ext cx="12225528" cy="668600"/>
            <a:chOff x="-1" y="1580729"/>
            <a:chExt cx="12192884" cy="592208"/>
          </a:xfrm>
        </p:grpSpPr>
        <p:sp>
          <p:nvSpPr>
            <p:cNvPr id="13" name="Isosceles Triangle 12"/>
            <p:cNvSpPr>
              <a:spLocks noChangeAspect="1"/>
            </p:cNvSpPr>
            <p:nvPr userDrawn="1"/>
          </p:nvSpPr>
          <p:spPr>
            <a:xfrm flipV="1">
              <a:off x="324472" y="1622323"/>
              <a:ext cx="825921" cy="550614"/>
            </a:xfrm>
            <a:prstGeom prst="triangle">
              <a:avLst>
                <a:gd name="adj" fmla="val 50855"/>
              </a:avLst>
            </a:prstGeom>
            <a:solidFill>
              <a:schemeClr val="tx2"/>
            </a:solidFill>
            <a:ln w="666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Bar"/>
            <p:cNvSpPr/>
            <p:nvPr userDrawn="1"/>
          </p:nvSpPr>
          <p:spPr>
            <a:xfrm rot="16200000">
              <a:off x="6577608" y="-3883979"/>
              <a:ext cx="147814" cy="11082736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Bar"/>
            <p:cNvSpPr/>
            <p:nvPr userDrawn="1"/>
          </p:nvSpPr>
          <p:spPr>
            <a:xfrm rot="16200000">
              <a:off x="121775" y="1458956"/>
              <a:ext cx="139913" cy="383460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Bar"/>
            <p:cNvSpPr/>
            <p:nvPr userDrawn="1"/>
          </p:nvSpPr>
          <p:spPr>
            <a:xfrm rot="16200000">
              <a:off x="6051758" y="-4468765"/>
              <a:ext cx="88486" cy="12192003"/>
            </a:xfrm>
            <a:prstGeom prst="rect">
              <a:avLst/>
            </a:prstGeom>
            <a:solidFill>
              <a:schemeClr val="tx2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7" name="Slide Title"/>
          <p:cNvSpPr>
            <a:spLocks noGrp="1"/>
          </p:cNvSpPr>
          <p:nvPr>
            <p:ph type="title" hasCustomPrompt="1"/>
          </p:nvPr>
        </p:nvSpPr>
        <p:spPr>
          <a:xfrm>
            <a:off x="841248" y="365126"/>
            <a:ext cx="10415016" cy="745920"/>
          </a:xfrm>
        </p:spPr>
        <p:txBody>
          <a:bodyPr>
            <a:normAutofit/>
          </a:bodyPr>
          <a:lstStyle>
            <a:lvl1pPr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Impact regular 36 point all caps</a:t>
            </a:r>
          </a:p>
        </p:txBody>
      </p:sp>
      <p:sp>
        <p:nvSpPr>
          <p:cNvPr id="11" name="Subheading"/>
          <p:cNvSpPr>
            <a:spLocks noGrp="1"/>
          </p:cNvSpPr>
          <p:nvPr>
            <p:ph type="body" idx="13" hasCustomPrompt="1"/>
          </p:nvPr>
        </p:nvSpPr>
        <p:spPr>
          <a:xfrm>
            <a:off x="841248" y="1545632"/>
            <a:ext cx="3931920" cy="764950"/>
          </a:xfr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2600" spc="120" baseline="0">
                <a:solidFill>
                  <a:schemeClr val="tx2"/>
                </a:solidFill>
                <a:latin typeface="Impac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Subhead Impact Regular 26 Point</a:t>
            </a:r>
          </a:p>
        </p:txBody>
      </p:sp>
      <p:sp>
        <p:nvSpPr>
          <p:cNvPr id="4" name="Slide Content left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322872"/>
            <a:ext cx="3932237" cy="38115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22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Paragraph/caption in Arial Regular 22 Point</a:t>
            </a:r>
          </a:p>
        </p:txBody>
      </p:sp>
      <p:sp>
        <p:nvSpPr>
          <p:cNvPr id="18" name="Slide Content right"/>
          <p:cNvSpPr>
            <a:spLocks noGrp="1"/>
          </p:cNvSpPr>
          <p:nvPr>
            <p:ph sz="quarter" idx="14" hasCustomPrompt="1"/>
          </p:nvPr>
        </p:nvSpPr>
        <p:spPr>
          <a:xfrm>
            <a:off x="5184648" y="1554480"/>
            <a:ext cx="6172200" cy="4572000"/>
          </a:xfrm>
          <a:ln w="25400" cap="rnd">
            <a:solidFill>
              <a:schemeClr val="tx1">
                <a:lumMod val="65000"/>
                <a:lumOff val="35000"/>
              </a:schemeClr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picture, chart, object, etc.</a:t>
            </a:r>
          </a:p>
        </p:txBody>
      </p:sp>
      <p:pic>
        <p:nvPicPr>
          <p:cNvPr id="8" name="Purdue University logo" descr="Purdue University logo in black and gold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80" y="6280848"/>
            <a:ext cx="1530803" cy="457200"/>
          </a:xfrm>
          <a:prstGeom prst="rect">
            <a:avLst/>
          </a:prstGeom>
        </p:spPr>
      </p:pic>
      <p:sp>
        <p:nvSpPr>
          <p:cNvPr id="7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8D58-6809-4C13-BAF8-713C5325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878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icture/Chart/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lack title background"/>
          <p:cNvSpPr/>
          <p:nvPr userDrawn="1"/>
        </p:nvSpPr>
        <p:spPr>
          <a:xfrm>
            <a:off x="0" y="-2167"/>
            <a:ext cx="12192000" cy="11334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2" name="Decorative bar and triangle"/>
          <p:cNvGrpSpPr/>
          <p:nvPr userDrawn="1"/>
        </p:nvGrpSpPr>
        <p:grpSpPr>
          <a:xfrm flipH="1">
            <a:off x="-9834" y="-68826"/>
            <a:ext cx="12225528" cy="668600"/>
            <a:chOff x="-1" y="1580729"/>
            <a:chExt cx="12192884" cy="592208"/>
          </a:xfrm>
        </p:grpSpPr>
        <p:sp>
          <p:nvSpPr>
            <p:cNvPr id="13" name="Isosceles Triangle 12"/>
            <p:cNvSpPr>
              <a:spLocks noChangeAspect="1"/>
            </p:cNvSpPr>
            <p:nvPr userDrawn="1"/>
          </p:nvSpPr>
          <p:spPr>
            <a:xfrm flipV="1">
              <a:off x="324472" y="1622323"/>
              <a:ext cx="825921" cy="550614"/>
            </a:xfrm>
            <a:prstGeom prst="triangle">
              <a:avLst>
                <a:gd name="adj" fmla="val 50855"/>
              </a:avLst>
            </a:prstGeom>
            <a:solidFill>
              <a:schemeClr val="tx2"/>
            </a:solidFill>
            <a:ln w="666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Bar"/>
            <p:cNvSpPr/>
            <p:nvPr userDrawn="1"/>
          </p:nvSpPr>
          <p:spPr>
            <a:xfrm rot="16200000">
              <a:off x="6577608" y="-3883979"/>
              <a:ext cx="147814" cy="11082736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Bar"/>
            <p:cNvSpPr/>
            <p:nvPr userDrawn="1"/>
          </p:nvSpPr>
          <p:spPr>
            <a:xfrm rot="16200000">
              <a:off x="121775" y="1458956"/>
              <a:ext cx="139913" cy="383460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Bar"/>
            <p:cNvSpPr/>
            <p:nvPr userDrawn="1"/>
          </p:nvSpPr>
          <p:spPr>
            <a:xfrm rot="16200000">
              <a:off x="6051758" y="-4468765"/>
              <a:ext cx="88486" cy="12192003"/>
            </a:xfrm>
            <a:prstGeom prst="rect">
              <a:avLst/>
            </a:prstGeom>
            <a:solidFill>
              <a:schemeClr val="tx2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9" name="Slide Title"/>
          <p:cNvSpPr>
            <a:spLocks noGrp="1"/>
          </p:cNvSpPr>
          <p:nvPr>
            <p:ph type="title" hasCustomPrompt="1"/>
          </p:nvPr>
        </p:nvSpPr>
        <p:spPr>
          <a:xfrm>
            <a:off x="841248" y="365126"/>
            <a:ext cx="10415016" cy="745920"/>
          </a:xfrm>
        </p:spPr>
        <p:txBody>
          <a:bodyPr>
            <a:normAutofit/>
          </a:bodyPr>
          <a:lstStyle>
            <a:lvl1pPr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Impact regular 36 point all caps</a:t>
            </a:r>
          </a:p>
        </p:txBody>
      </p:sp>
      <p:sp>
        <p:nvSpPr>
          <p:cNvPr id="11" name="Subheading"/>
          <p:cNvSpPr>
            <a:spLocks noGrp="1"/>
          </p:cNvSpPr>
          <p:nvPr>
            <p:ph type="body" idx="13" hasCustomPrompt="1"/>
          </p:nvPr>
        </p:nvSpPr>
        <p:spPr>
          <a:xfrm>
            <a:off x="841248" y="1280160"/>
            <a:ext cx="10515600" cy="401156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buNone/>
              <a:defRPr sz="3000" spc="120" baseline="0">
                <a:solidFill>
                  <a:schemeClr val="tx2"/>
                </a:solidFill>
                <a:latin typeface="Impac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Subhead Impact Regular 30 Point</a:t>
            </a:r>
          </a:p>
        </p:txBody>
      </p:sp>
      <p:sp>
        <p:nvSpPr>
          <p:cNvPr id="17" name="Slide Content"/>
          <p:cNvSpPr>
            <a:spLocks noGrp="1"/>
          </p:cNvSpPr>
          <p:nvPr>
            <p:ph sz="quarter" idx="14" hasCustomPrompt="1"/>
          </p:nvPr>
        </p:nvSpPr>
        <p:spPr>
          <a:xfrm>
            <a:off x="841248" y="1779640"/>
            <a:ext cx="10515600" cy="4346840"/>
          </a:xfrm>
          <a:ln w="25400" cap="rnd">
            <a:solidFill>
              <a:schemeClr val="tx1">
                <a:lumMod val="65000"/>
                <a:lumOff val="35000"/>
              </a:schemeClr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picture, chart, table, etc.</a:t>
            </a:r>
          </a:p>
        </p:txBody>
      </p:sp>
      <p:sp>
        <p:nvSpPr>
          <p:cNvPr id="18" name="Image reference"/>
          <p:cNvSpPr>
            <a:spLocks noGrp="1"/>
          </p:cNvSpPr>
          <p:nvPr>
            <p:ph type="body" sz="quarter" idx="15" hasCustomPrompt="1"/>
          </p:nvPr>
        </p:nvSpPr>
        <p:spPr>
          <a:xfrm>
            <a:off x="841248" y="6243638"/>
            <a:ext cx="7561262" cy="4318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 baseline="0"/>
            </a:lvl1pPr>
          </a:lstStyle>
          <a:p>
            <a:pPr lvl="0"/>
            <a:r>
              <a:rPr lang="en-US" sz="1400" dirty="0"/>
              <a:t>Reference Arial Regular 14 Point</a:t>
            </a:r>
            <a:endParaRPr lang="en-US" dirty="0"/>
          </a:p>
        </p:txBody>
      </p:sp>
      <p:pic>
        <p:nvPicPr>
          <p:cNvPr id="8" name="Purdue University logo" descr="Purdue University logo in black and gold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80" y="6280848"/>
            <a:ext cx="1530803" cy="457200"/>
          </a:xfrm>
          <a:prstGeom prst="rect">
            <a:avLst/>
          </a:prstGeom>
        </p:spPr>
      </p:pic>
      <p:sp>
        <p:nvSpPr>
          <p:cNvPr id="7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8D58-6809-4C13-BAF8-713C5325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78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lack title background"/>
          <p:cNvSpPr/>
          <p:nvPr userDrawn="1"/>
        </p:nvSpPr>
        <p:spPr>
          <a:xfrm>
            <a:off x="0" y="695081"/>
            <a:ext cx="12192000" cy="487598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Decorative bar and triangle"/>
          <p:cNvGrpSpPr/>
          <p:nvPr userDrawn="1"/>
        </p:nvGrpSpPr>
        <p:grpSpPr>
          <a:xfrm>
            <a:off x="-1" y="685800"/>
            <a:ext cx="12194477" cy="1244765"/>
            <a:chOff x="-1" y="1474838"/>
            <a:chExt cx="12194477" cy="1244765"/>
          </a:xfrm>
        </p:grpSpPr>
        <p:sp>
          <p:nvSpPr>
            <p:cNvPr id="10" name="Isosceles Triangle 9"/>
            <p:cNvSpPr/>
            <p:nvPr userDrawn="1"/>
          </p:nvSpPr>
          <p:spPr>
            <a:xfrm flipV="1">
              <a:off x="9883374" y="1622323"/>
              <a:ext cx="1645920" cy="1097280"/>
            </a:xfrm>
            <a:prstGeom prst="triangle">
              <a:avLst>
                <a:gd name="adj" fmla="val 50855"/>
              </a:avLst>
            </a:prstGeom>
            <a:solidFill>
              <a:schemeClr val="tx2"/>
            </a:solidFill>
            <a:ln w="666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Bar"/>
            <p:cNvSpPr/>
            <p:nvPr userDrawn="1"/>
          </p:nvSpPr>
          <p:spPr>
            <a:xfrm rot="5400000" flipH="1">
              <a:off x="4893716" y="-3308557"/>
              <a:ext cx="137160" cy="9921240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Bar"/>
            <p:cNvSpPr/>
            <p:nvPr userDrawn="1"/>
          </p:nvSpPr>
          <p:spPr>
            <a:xfrm rot="5400000" flipH="1">
              <a:off x="11751247" y="1275503"/>
              <a:ext cx="154937" cy="731520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Bar"/>
            <p:cNvSpPr/>
            <p:nvPr userDrawn="1"/>
          </p:nvSpPr>
          <p:spPr>
            <a:xfrm rot="16200000">
              <a:off x="6002595" y="-4527758"/>
              <a:ext cx="186811" cy="12192003"/>
            </a:xfrm>
            <a:prstGeom prst="rect">
              <a:avLst/>
            </a:prstGeom>
            <a:solidFill>
              <a:schemeClr val="tx2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" name="Section Title"/>
          <p:cNvSpPr>
            <a:spLocks noGrp="1"/>
          </p:cNvSpPr>
          <p:nvPr>
            <p:ph type="title" hasCustomPrompt="1"/>
          </p:nvPr>
        </p:nvSpPr>
        <p:spPr>
          <a:xfrm>
            <a:off x="831850" y="1599671"/>
            <a:ext cx="9836150" cy="2852737"/>
          </a:xfrm>
        </p:spPr>
        <p:txBody>
          <a:bodyPr anchor="b"/>
          <a:lstStyle>
            <a:lvl1pPr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SECTION TITLE SLIDE </a:t>
            </a:r>
            <a:br>
              <a:rPr lang="en-US" dirty="0"/>
            </a:br>
            <a:r>
              <a:rPr lang="en-US" dirty="0"/>
              <a:t>IMPACT REGULAR 60 POINT</a:t>
            </a:r>
          </a:p>
        </p:txBody>
      </p:sp>
      <p:sp>
        <p:nvSpPr>
          <p:cNvPr id="3" name="Section Subtitle"/>
          <p:cNvSpPr>
            <a:spLocks noGrp="1"/>
          </p:cNvSpPr>
          <p:nvPr>
            <p:ph type="body" idx="1" hasCustomPrompt="1"/>
          </p:nvPr>
        </p:nvSpPr>
        <p:spPr>
          <a:xfrm>
            <a:off x="831850" y="4479397"/>
            <a:ext cx="10515600" cy="67680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3000" spc="12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One Subtitle Impact Regular 30 Point</a:t>
            </a:r>
          </a:p>
        </p:txBody>
      </p:sp>
      <p:pic>
        <p:nvPicPr>
          <p:cNvPr id="7" name="Purdue University logo" descr="Purdue University logo in black and gold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80" y="6280846"/>
            <a:ext cx="1530803" cy="457200"/>
          </a:xfrm>
          <a:prstGeom prst="rect">
            <a:avLst/>
          </a:prstGeom>
        </p:spPr>
      </p:pic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8D58-6809-4C13-BAF8-713C532512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3914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Width Picture/Chart/Tabl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lack title background"/>
          <p:cNvSpPr/>
          <p:nvPr userDrawn="1"/>
        </p:nvSpPr>
        <p:spPr>
          <a:xfrm>
            <a:off x="0" y="-2167"/>
            <a:ext cx="12192000" cy="11334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2" name="Decorative bar and triangle"/>
          <p:cNvGrpSpPr/>
          <p:nvPr userDrawn="1"/>
        </p:nvGrpSpPr>
        <p:grpSpPr>
          <a:xfrm flipH="1">
            <a:off x="-9834" y="-68826"/>
            <a:ext cx="12225528" cy="668600"/>
            <a:chOff x="-1" y="1580729"/>
            <a:chExt cx="12192884" cy="592208"/>
          </a:xfrm>
        </p:grpSpPr>
        <p:sp>
          <p:nvSpPr>
            <p:cNvPr id="13" name="Isosceles Triangle 12"/>
            <p:cNvSpPr>
              <a:spLocks noChangeAspect="1"/>
            </p:cNvSpPr>
            <p:nvPr userDrawn="1"/>
          </p:nvSpPr>
          <p:spPr>
            <a:xfrm flipV="1">
              <a:off x="324472" y="1622323"/>
              <a:ext cx="825921" cy="550614"/>
            </a:xfrm>
            <a:prstGeom prst="triangle">
              <a:avLst>
                <a:gd name="adj" fmla="val 50855"/>
              </a:avLst>
            </a:prstGeom>
            <a:solidFill>
              <a:schemeClr val="tx2"/>
            </a:solidFill>
            <a:ln w="666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Bar"/>
            <p:cNvSpPr/>
            <p:nvPr userDrawn="1"/>
          </p:nvSpPr>
          <p:spPr>
            <a:xfrm rot="16200000">
              <a:off x="6577608" y="-3883979"/>
              <a:ext cx="147814" cy="11082736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Bar"/>
            <p:cNvSpPr/>
            <p:nvPr userDrawn="1"/>
          </p:nvSpPr>
          <p:spPr>
            <a:xfrm rot="16200000">
              <a:off x="121775" y="1458956"/>
              <a:ext cx="139913" cy="383460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Bar"/>
            <p:cNvSpPr/>
            <p:nvPr userDrawn="1"/>
          </p:nvSpPr>
          <p:spPr>
            <a:xfrm rot="16200000">
              <a:off x="6051758" y="-4468765"/>
              <a:ext cx="88486" cy="12192003"/>
            </a:xfrm>
            <a:prstGeom prst="rect">
              <a:avLst/>
            </a:prstGeom>
            <a:solidFill>
              <a:schemeClr val="tx2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0" name="Slide Title"/>
          <p:cNvSpPr>
            <a:spLocks noGrp="1"/>
          </p:cNvSpPr>
          <p:nvPr>
            <p:ph type="title" hasCustomPrompt="1"/>
          </p:nvPr>
        </p:nvSpPr>
        <p:spPr>
          <a:xfrm>
            <a:off x="841248" y="365126"/>
            <a:ext cx="10415016" cy="745920"/>
          </a:xfrm>
        </p:spPr>
        <p:txBody>
          <a:bodyPr>
            <a:normAutofit/>
          </a:bodyPr>
          <a:lstStyle>
            <a:lvl1pPr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Impact regular 36 point all caps</a:t>
            </a:r>
          </a:p>
        </p:txBody>
      </p:sp>
      <p:sp>
        <p:nvSpPr>
          <p:cNvPr id="17" name="Slide Content"/>
          <p:cNvSpPr>
            <a:spLocks noGrp="1"/>
          </p:cNvSpPr>
          <p:nvPr>
            <p:ph sz="quarter" idx="14" hasCustomPrompt="1"/>
          </p:nvPr>
        </p:nvSpPr>
        <p:spPr>
          <a:xfrm>
            <a:off x="0" y="1130709"/>
            <a:ext cx="12192000" cy="4356673"/>
          </a:xfrm>
          <a:ln w="25400" cap="rnd"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picture, chart, table, etc.</a:t>
            </a:r>
          </a:p>
        </p:txBody>
      </p:sp>
      <p:sp>
        <p:nvSpPr>
          <p:cNvPr id="6" name="Caption background"/>
          <p:cNvSpPr/>
          <p:nvPr userDrawn="1"/>
        </p:nvSpPr>
        <p:spPr>
          <a:xfrm>
            <a:off x="-68826" y="5476568"/>
            <a:ext cx="12349316" cy="1455174"/>
          </a:xfrm>
          <a:prstGeom prst="rect">
            <a:avLst/>
          </a:prstGeom>
          <a:solidFill>
            <a:schemeClr val="tx2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aption text"/>
          <p:cNvSpPr>
            <a:spLocks noGrp="1"/>
          </p:cNvSpPr>
          <p:nvPr>
            <p:ph type="body" sz="quarter" idx="15" hasCustomPrompt="1"/>
          </p:nvPr>
        </p:nvSpPr>
        <p:spPr>
          <a:xfrm>
            <a:off x="301751" y="5733288"/>
            <a:ext cx="7991856" cy="1002792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2000" b="1"/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Picture caption. Arial Bold 20 pt. minimum. Short description of picture, up to 3 lines of copy. Short description of picture, up to 3 lines of copy. </a:t>
            </a:r>
          </a:p>
        </p:txBody>
      </p:sp>
      <p:pic>
        <p:nvPicPr>
          <p:cNvPr id="18" name="Purdue University logo" descr="Purdue University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80" y="6281928"/>
            <a:ext cx="1530803" cy="457200"/>
          </a:xfrm>
          <a:prstGeom prst="rect">
            <a:avLst/>
          </a:prstGeom>
        </p:spPr>
      </p:pic>
      <p:sp>
        <p:nvSpPr>
          <p:cNvPr id="7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14F8D58-6809-4C13-BAF8-713C532512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7574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of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background"/>
          <p:cNvSpPr/>
          <p:nvPr userDrawn="1"/>
        </p:nvSpPr>
        <p:spPr>
          <a:xfrm>
            <a:off x="0" y="1120877"/>
            <a:ext cx="12192000" cy="573712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Decorative bar and triangle"/>
          <p:cNvGrpSpPr/>
          <p:nvPr userDrawn="1"/>
        </p:nvGrpSpPr>
        <p:grpSpPr>
          <a:xfrm>
            <a:off x="-1" y="941439"/>
            <a:ext cx="12194477" cy="1244765"/>
            <a:chOff x="-1" y="941439"/>
            <a:chExt cx="12194477" cy="1244765"/>
          </a:xfrm>
        </p:grpSpPr>
        <p:sp>
          <p:nvSpPr>
            <p:cNvPr id="25" name="Isosceles Triangle 24"/>
            <p:cNvSpPr/>
            <p:nvPr userDrawn="1"/>
          </p:nvSpPr>
          <p:spPr>
            <a:xfrm flipV="1">
              <a:off x="9883374" y="1088924"/>
              <a:ext cx="1645920" cy="1097280"/>
            </a:xfrm>
            <a:prstGeom prst="triangle">
              <a:avLst>
                <a:gd name="adj" fmla="val 50855"/>
              </a:avLst>
            </a:prstGeom>
            <a:solidFill>
              <a:schemeClr val="tx2"/>
            </a:solidFill>
            <a:ln w="666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Bar"/>
            <p:cNvSpPr/>
            <p:nvPr userDrawn="1"/>
          </p:nvSpPr>
          <p:spPr>
            <a:xfrm rot="5400000" flipH="1">
              <a:off x="4893716" y="-3841956"/>
              <a:ext cx="137160" cy="9921240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7" name="Bar"/>
            <p:cNvSpPr/>
            <p:nvPr userDrawn="1"/>
          </p:nvSpPr>
          <p:spPr>
            <a:xfrm rot="5400000" flipH="1">
              <a:off x="11751247" y="742104"/>
              <a:ext cx="154937" cy="731520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8" name="Bar"/>
            <p:cNvSpPr/>
            <p:nvPr userDrawn="1"/>
          </p:nvSpPr>
          <p:spPr>
            <a:xfrm rot="16200000">
              <a:off x="6002595" y="-5061157"/>
              <a:ext cx="186811" cy="12192003"/>
            </a:xfrm>
            <a:prstGeom prst="rect">
              <a:avLst/>
            </a:prstGeom>
            <a:solidFill>
              <a:schemeClr val="tx2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9" name="Isosceles Triangle 28"/>
            <p:cNvSpPr/>
            <p:nvPr userDrawn="1"/>
          </p:nvSpPr>
          <p:spPr>
            <a:xfrm flipV="1">
              <a:off x="10173426" y="1160206"/>
              <a:ext cx="1055013" cy="688259"/>
            </a:xfrm>
            <a:prstGeom prst="triangle">
              <a:avLst>
                <a:gd name="adj" fmla="val 50855"/>
              </a:avLst>
            </a:prstGeom>
            <a:solidFill>
              <a:schemeClr val="bg1"/>
            </a:solidFill>
            <a:ln w="666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Black title background"/>
          <p:cNvSpPr/>
          <p:nvPr userDrawn="1"/>
        </p:nvSpPr>
        <p:spPr>
          <a:xfrm>
            <a:off x="0" y="-2167"/>
            <a:ext cx="12192000" cy="10689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Slide Title"/>
          <p:cNvSpPr>
            <a:spLocks noGrp="1"/>
          </p:cNvSpPr>
          <p:nvPr userDrawn="1">
            <p:ph type="title" hasCustomPrompt="1"/>
          </p:nvPr>
        </p:nvSpPr>
        <p:spPr>
          <a:xfrm>
            <a:off x="841248" y="365126"/>
            <a:ext cx="10415016" cy="745920"/>
          </a:xfrm>
        </p:spPr>
        <p:txBody>
          <a:bodyPr>
            <a:normAutofit/>
          </a:bodyPr>
          <a:lstStyle>
            <a:lvl1pPr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Impact regular 36 point all caps</a:t>
            </a:r>
          </a:p>
        </p:txBody>
      </p:sp>
      <p:sp>
        <p:nvSpPr>
          <p:cNvPr id="20" name="Black bar"/>
          <p:cNvSpPr/>
          <p:nvPr userDrawn="1"/>
        </p:nvSpPr>
        <p:spPr>
          <a:xfrm>
            <a:off x="1823306" y="1693863"/>
            <a:ext cx="105127" cy="356393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" name="Proof Point Text 1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2247900" y="1862668"/>
            <a:ext cx="7462660" cy="1219200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8500" cap="all" baseline="0">
                <a:latin typeface="Impact"/>
              </a:defRPr>
            </a:lvl1pPr>
          </a:lstStyle>
          <a:p>
            <a:pPr lvl="0"/>
            <a:r>
              <a:rPr lang="en-US" dirty="0"/>
              <a:t>Proof Point</a:t>
            </a:r>
          </a:p>
        </p:txBody>
      </p:sp>
      <p:sp>
        <p:nvSpPr>
          <p:cNvPr id="22" name="Proof Point Text 2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2251577" y="3081338"/>
            <a:ext cx="7466189" cy="725318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5200" cap="all" baseline="0">
                <a:latin typeface="Impact"/>
              </a:defRPr>
            </a:lvl1pPr>
          </a:lstStyle>
          <a:p>
            <a:pPr lvl="0"/>
            <a:r>
              <a:rPr lang="en-US" dirty="0"/>
              <a:t>Or Statistic</a:t>
            </a:r>
          </a:p>
        </p:txBody>
      </p:sp>
      <p:sp>
        <p:nvSpPr>
          <p:cNvPr id="23" name="Proof Point Text 3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2251576" y="3810528"/>
            <a:ext cx="7458983" cy="1117600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8500" cap="all" baseline="0">
                <a:solidFill>
                  <a:schemeClr val="bg1"/>
                </a:solidFill>
                <a:latin typeface="Impact"/>
              </a:defRPr>
            </a:lvl1pPr>
          </a:lstStyle>
          <a:p>
            <a:pPr lvl="0"/>
            <a:r>
              <a:rPr lang="en-US" dirty="0"/>
              <a:t>Goes Here</a:t>
            </a:r>
          </a:p>
        </p:txBody>
      </p:sp>
      <p:pic>
        <p:nvPicPr>
          <p:cNvPr id="18" name="Purdue University logo" descr="Purdue University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80" y="6281928"/>
            <a:ext cx="1530803" cy="457200"/>
          </a:xfrm>
          <a:prstGeom prst="rect">
            <a:avLst/>
          </a:prstGeom>
        </p:spPr>
      </p:pic>
      <p:sp>
        <p:nvSpPr>
          <p:cNvPr id="7" name="Slide Number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14F8D58-6809-4C13-BAF8-713C532512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621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8D58-6809-4C13-BAF8-713C5325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394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lack title background"/>
          <p:cNvSpPr/>
          <p:nvPr userDrawn="1"/>
        </p:nvSpPr>
        <p:spPr>
          <a:xfrm>
            <a:off x="0" y="695081"/>
            <a:ext cx="12192000" cy="487598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Decorative bar and triangle"/>
          <p:cNvGrpSpPr/>
          <p:nvPr userDrawn="1"/>
        </p:nvGrpSpPr>
        <p:grpSpPr>
          <a:xfrm>
            <a:off x="-1" y="688252"/>
            <a:ext cx="12192003" cy="1244765"/>
            <a:chOff x="-1" y="1474838"/>
            <a:chExt cx="12192003" cy="1244765"/>
          </a:xfrm>
        </p:grpSpPr>
        <p:sp>
          <p:nvSpPr>
            <p:cNvPr id="10" name="Isosceles Triangle 9"/>
            <p:cNvSpPr/>
            <p:nvPr userDrawn="1"/>
          </p:nvSpPr>
          <p:spPr>
            <a:xfrm flipV="1">
              <a:off x="324471" y="1622323"/>
              <a:ext cx="1645920" cy="1097280"/>
            </a:xfrm>
            <a:prstGeom prst="triangle">
              <a:avLst>
                <a:gd name="adj" fmla="val 50855"/>
              </a:avLst>
            </a:prstGeom>
            <a:solidFill>
              <a:schemeClr val="tx2"/>
            </a:solidFill>
            <a:ln w="666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Bar"/>
            <p:cNvSpPr/>
            <p:nvPr userDrawn="1"/>
          </p:nvSpPr>
          <p:spPr>
            <a:xfrm rot="16200000">
              <a:off x="6990981" y="-3480375"/>
              <a:ext cx="137160" cy="10264877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Bar"/>
            <p:cNvSpPr/>
            <p:nvPr userDrawn="1"/>
          </p:nvSpPr>
          <p:spPr>
            <a:xfrm rot="16200000">
              <a:off x="121775" y="1458956"/>
              <a:ext cx="139913" cy="383460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Bar"/>
            <p:cNvSpPr/>
            <p:nvPr userDrawn="1"/>
          </p:nvSpPr>
          <p:spPr>
            <a:xfrm rot="16200000">
              <a:off x="6002595" y="-4527758"/>
              <a:ext cx="186811" cy="12192003"/>
            </a:xfrm>
            <a:prstGeom prst="rect">
              <a:avLst/>
            </a:prstGeom>
            <a:solidFill>
              <a:schemeClr val="tx2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" name="Title"/>
          <p:cNvSpPr>
            <a:spLocks noGrp="1"/>
          </p:cNvSpPr>
          <p:nvPr>
            <p:ph type="ctrTitle" hasCustomPrompt="1"/>
          </p:nvPr>
        </p:nvSpPr>
        <p:spPr>
          <a:xfrm>
            <a:off x="2172927" y="1956201"/>
            <a:ext cx="9144000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TITLE SLIDE IMPACT REGULAR 60 POINT UPPERCASE</a:t>
            </a:r>
          </a:p>
        </p:txBody>
      </p:sp>
      <p:sp>
        <p:nvSpPr>
          <p:cNvPr id="14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2165746" y="4380543"/>
            <a:ext cx="9162654" cy="657123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FontTx/>
              <a:buNone/>
              <a:defRPr sz="3000" cap="none" spc="120" baseline="0">
                <a:solidFill>
                  <a:schemeClr val="tx2"/>
                </a:solidFill>
                <a:latin typeface="Impact"/>
              </a:defRPr>
            </a:lvl1pPr>
          </a:lstStyle>
          <a:p>
            <a:pPr lvl="0"/>
            <a:r>
              <a:rPr lang="en-US" dirty="0"/>
              <a:t>Subtitle Impact Regular 30 Point</a:t>
            </a:r>
          </a:p>
        </p:txBody>
      </p:sp>
      <p:pic>
        <p:nvPicPr>
          <p:cNvPr id="7" name="Purdue University logo" descr="Purdue University logo in black and gold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80" y="6035040"/>
            <a:ext cx="1530803" cy="457200"/>
          </a:xfrm>
          <a:prstGeom prst="rect">
            <a:avLst/>
          </a:prstGeom>
        </p:spPr>
      </p:pic>
      <p:sp>
        <p:nvSpPr>
          <p:cNvPr id="17" name="Date"/>
          <p:cNvSpPr txBox="1">
            <a:spLocks/>
          </p:cNvSpPr>
          <p:nvPr userDrawn="1"/>
        </p:nvSpPr>
        <p:spPr>
          <a:xfrm>
            <a:off x="2133600" y="5902961"/>
            <a:ext cx="6214872" cy="6675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Presented by information (Arial 14 point)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MONTH DAY, YEAR (ARIAL REGULAR 14 POINT UPPERCASE)</a:t>
            </a:r>
          </a:p>
        </p:txBody>
      </p:sp>
    </p:spTree>
    <p:extLst>
      <p:ext uri="{BB962C8B-B14F-4D97-AF65-F5344CB8AC3E}">
        <p14:creationId xmlns:p14="http://schemas.microsoft.com/office/powerpoint/2010/main" val="18829681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lack title background"/>
          <p:cNvSpPr/>
          <p:nvPr userDrawn="1"/>
        </p:nvSpPr>
        <p:spPr>
          <a:xfrm>
            <a:off x="0" y="695081"/>
            <a:ext cx="12192000" cy="487598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Decorative bar and triangle"/>
          <p:cNvGrpSpPr/>
          <p:nvPr userDrawn="1"/>
        </p:nvGrpSpPr>
        <p:grpSpPr>
          <a:xfrm>
            <a:off x="-1" y="685800"/>
            <a:ext cx="12194477" cy="1244765"/>
            <a:chOff x="-1" y="1474838"/>
            <a:chExt cx="12194477" cy="1244765"/>
          </a:xfrm>
        </p:grpSpPr>
        <p:sp>
          <p:nvSpPr>
            <p:cNvPr id="10" name="Isosceles Triangle 9"/>
            <p:cNvSpPr/>
            <p:nvPr userDrawn="1"/>
          </p:nvSpPr>
          <p:spPr>
            <a:xfrm flipV="1">
              <a:off x="9883374" y="1622323"/>
              <a:ext cx="1645920" cy="1097280"/>
            </a:xfrm>
            <a:prstGeom prst="triangle">
              <a:avLst>
                <a:gd name="adj" fmla="val 50855"/>
              </a:avLst>
            </a:prstGeom>
            <a:solidFill>
              <a:schemeClr val="tx2"/>
            </a:solidFill>
            <a:ln w="666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Bar"/>
            <p:cNvSpPr/>
            <p:nvPr userDrawn="1"/>
          </p:nvSpPr>
          <p:spPr>
            <a:xfrm rot="5400000" flipH="1">
              <a:off x="4893716" y="-3308557"/>
              <a:ext cx="137160" cy="9921240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Bar"/>
            <p:cNvSpPr/>
            <p:nvPr userDrawn="1"/>
          </p:nvSpPr>
          <p:spPr>
            <a:xfrm rot="5400000" flipH="1">
              <a:off x="11751247" y="1275503"/>
              <a:ext cx="154937" cy="731520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Bar"/>
            <p:cNvSpPr/>
            <p:nvPr userDrawn="1"/>
          </p:nvSpPr>
          <p:spPr>
            <a:xfrm rot="16200000">
              <a:off x="6002595" y="-4527758"/>
              <a:ext cx="186811" cy="12192003"/>
            </a:xfrm>
            <a:prstGeom prst="rect">
              <a:avLst/>
            </a:prstGeom>
            <a:solidFill>
              <a:schemeClr val="tx2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" name="Section Title"/>
          <p:cNvSpPr>
            <a:spLocks noGrp="1"/>
          </p:cNvSpPr>
          <p:nvPr>
            <p:ph type="title" hasCustomPrompt="1"/>
          </p:nvPr>
        </p:nvSpPr>
        <p:spPr>
          <a:xfrm>
            <a:off x="831850" y="1599671"/>
            <a:ext cx="9836150" cy="2852737"/>
          </a:xfrm>
        </p:spPr>
        <p:txBody>
          <a:bodyPr anchor="b"/>
          <a:lstStyle>
            <a:lvl1pPr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SECTION TITLE SLIDE </a:t>
            </a:r>
            <a:br>
              <a:rPr lang="en-US" dirty="0"/>
            </a:br>
            <a:r>
              <a:rPr lang="en-US" dirty="0"/>
              <a:t>IMPACT REGULAR 60 POINT</a:t>
            </a:r>
          </a:p>
        </p:txBody>
      </p:sp>
      <p:sp>
        <p:nvSpPr>
          <p:cNvPr id="3" name="Section Subtitle"/>
          <p:cNvSpPr>
            <a:spLocks noGrp="1"/>
          </p:cNvSpPr>
          <p:nvPr>
            <p:ph type="body" idx="1" hasCustomPrompt="1"/>
          </p:nvPr>
        </p:nvSpPr>
        <p:spPr>
          <a:xfrm>
            <a:off x="831850" y="4479397"/>
            <a:ext cx="10515600" cy="67680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3000" spc="12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One Subtitle Impact Regular 30 Point</a:t>
            </a:r>
          </a:p>
        </p:txBody>
      </p:sp>
      <p:pic>
        <p:nvPicPr>
          <p:cNvPr id="7" name="Purdue University logo" descr="Purdue University logo in black and gold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80" y="6280846"/>
            <a:ext cx="1530803" cy="457200"/>
          </a:xfrm>
          <a:prstGeom prst="rect">
            <a:avLst/>
          </a:prstGeom>
        </p:spPr>
      </p:pic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8D58-6809-4C13-BAF8-713C532512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434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lack title background"/>
          <p:cNvSpPr/>
          <p:nvPr userDrawn="1"/>
        </p:nvSpPr>
        <p:spPr>
          <a:xfrm>
            <a:off x="0" y="0"/>
            <a:ext cx="12192000" cy="11334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9" name="Decorative bar and triangle"/>
          <p:cNvGrpSpPr/>
          <p:nvPr userDrawn="1"/>
        </p:nvGrpSpPr>
        <p:grpSpPr>
          <a:xfrm flipH="1">
            <a:off x="-9834" y="-68826"/>
            <a:ext cx="12225528" cy="668600"/>
            <a:chOff x="-1" y="1580729"/>
            <a:chExt cx="12192884" cy="592208"/>
          </a:xfrm>
        </p:grpSpPr>
        <p:sp>
          <p:nvSpPr>
            <p:cNvPr id="10" name="Isosceles Triangle 9"/>
            <p:cNvSpPr>
              <a:spLocks noChangeAspect="1"/>
            </p:cNvSpPr>
            <p:nvPr userDrawn="1"/>
          </p:nvSpPr>
          <p:spPr>
            <a:xfrm flipV="1">
              <a:off x="324472" y="1622323"/>
              <a:ext cx="825921" cy="550614"/>
            </a:xfrm>
            <a:prstGeom prst="triangle">
              <a:avLst>
                <a:gd name="adj" fmla="val 50855"/>
              </a:avLst>
            </a:prstGeom>
            <a:solidFill>
              <a:schemeClr val="tx2"/>
            </a:solidFill>
            <a:ln w="666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Bar"/>
            <p:cNvSpPr/>
            <p:nvPr userDrawn="1"/>
          </p:nvSpPr>
          <p:spPr>
            <a:xfrm rot="16200000">
              <a:off x="6577608" y="-3883979"/>
              <a:ext cx="147814" cy="11082736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Bar"/>
            <p:cNvSpPr/>
            <p:nvPr userDrawn="1"/>
          </p:nvSpPr>
          <p:spPr>
            <a:xfrm rot="16200000">
              <a:off x="121775" y="1458956"/>
              <a:ext cx="139913" cy="383460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Bar"/>
            <p:cNvSpPr/>
            <p:nvPr userDrawn="1"/>
          </p:nvSpPr>
          <p:spPr>
            <a:xfrm rot="16200000">
              <a:off x="6051758" y="-4468765"/>
              <a:ext cx="88486" cy="12192003"/>
            </a:xfrm>
            <a:prstGeom prst="rect">
              <a:avLst/>
            </a:prstGeom>
            <a:solidFill>
              <a:schemeClr val="tx2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" name="Slide Title"/>
          <p:cNvSpPr>
            <a:spLocks noGrp="1"/>
          </p:cNvSpPr>
          <p:nvPr>
            <p:ph type="title" hasCustomPrompt="1"/>
          </p:nvPr>
        </p:nvSpPr>
        <p:spPr>
          <a:xfrm>
            <a:off x="841248" y="365126"/>
            <a:ext cx="10416687" cy="745920"/>
          </a:xfrm>
        </p:spPr>
        <p:txBody>
          <a:bodyPr>
            <a:normAutofit/>
          </a:bodyPr>
          <a:lstStyle>
            <a:lvl1pPr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Impact regular 36 point all caps</a:t>
            </a:r>
          </a:p>
        </p:txBody>
      </p:sp>
      <p:sp>
        <p:nvSpPr>
          <p:cNvPr id="14" name="Subheading"/>
          <p:cNvSpPr>
            <a:spLocks noGrp="1"/>
          </p:cNvSpPr>
          <p:nvPr>
            <p:ph type="body" idx="13" hasCustomPrompt="1"/>
          </p:nvPr>
        </p:nvSpPr>
        <p:spPr>
          <a:xfrm>
            <a:off x="841247" y="1280160"/>
            <a:ext cx="10515600" cy="421893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3000" spc="120" baseline="0">
                <a:solidFill>
                  <a:schemeClr val="tx2"/>
                </a:solidFill>
                <a:latin typeface="Impac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Subhead Impact Regular 30 Point</a:t>
            </a:r>
          </a:p>
        </p:txBody>
      </p:sp>
      <p:sp>
        <p:nvSpPr>
          <p:cNvPr id="3" name="Slide Content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88362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Wingdings" panose="05000000000000000000" pitchFamily="2" charset="2"/>
              <a:buChar char="§"/>
              <a:tabLst/>
              <a:defRPr sz="2400" baseline="0"/>
            </a:lvl1pPr>
            <a:lvl2pPr marL="6858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‒"/>
              <a:tabLst/>
              <a:defRPr sz="2200"/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»"/>
              <a:tabLst/>
              <a:defRPr/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‒"/>
              <a:tabLst/>
              <a:defRPr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Bulleted content in Arial Regular, beginning with 23 point down to 18 point at fourth and fifth level. Text box set at “Do not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Autofit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”; can be replaced with image or chart.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‒"/>
              <a:tabLst/>
              <a:defRPr/>
            </a:pPr>
            <a:r>
              <a:rPr kumimoji="0" lang="en-US" sz="21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»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‒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Fifth level</a:t>
            </a:r>
          </a:p>
        </p:txBody>
      </p:sp>
      <p:pic>
        <p:nvPicPr>
          <p:cNvPr id="7" name="Purdue University logo" descr="Purdue University logo in black and gold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80" y="6280848"/>
            <a:ext cx="1530803" cy="457200"/>
          </a:xfrm>
          <a:prstGeom prst="rect">
            <a:avLst/>
          </a:prstGeom>
        </p:spPr>
      </p:pic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8D58-6809-4C13-BAF8-713C5325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572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aragrap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lack title background"/>
          <p:cNvSpPr/>
          <p:nvPr userDrawn="1"/>
        </p:nvSpPr>
        <p:spPr>
          <a:xfrm>
            <a:off x="0" y="-2167"/>
            <a:ext cx="12192000" cy="11334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9" name="Decorative bar and triangle"/>
          <p:cNvGrpSpPr/>
          <p:nvPr userDrawn="1"/>
        </p:nvGrpSpPr>
        <p:grpSpPr>
          <a:xfrm flipH="1">
            <a:off x="-9834" y="-68826"/>
            <a:ext cx="12225528" cy="668600"/>
            <a:chOff x="-1" y="1580729"/>
            <a:chExt cx="12192884" cy="592208"/>
          </a:xfrm>
        </p:grpSpPr>
        <p:sp>
          <p:nvSpPr>
            <p:cNvPr id="10" name="Isosceles Triangle 9"/>
            <p:cNvSpPr>
              <a:spLocks noChangeAspect="1"/>
            </p:cNvSpPr>
            <p:nvPr userDrawn="1"/>
          </p:nvSpPr>
          <p:spPr>
            <a:xfrm flipV="1">
              <a:off x="324472" y="1622323"/>
              <a:ext cx="825921" cy="550614"/>
            </a:xfrm>
            <a:prstGeom prst="triangle">
              <a:avLst>
                <a:gd name="adj" fmla="val 50855"/>
              </a:avLst>
            </a:prstGeom>
            <a:solidFill>
              <a:schemeClr val="tx2"/>
            </a:solidFill>
            <a:ln w="666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Bar"/>
            <p:cNvSpPr/>
            <p:nvPr userDrawn="1"/>
          </p:nvSpPr>
          <p:spPr>
            <a:xfrm rot="16200000">
              <a:off x="6577608" y="-3883979"/>
              <a:ext cx="147814" cy="11082736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Bar"/>
            <p:cNvSpPr/>
            <p:nvPr userDrawn="1"/>
          </p:nvSpPr>
          <p:spPr>
            <a:xfrm rot="16200000">
              <a:off x="121775" y="1458956"/>
              <a:ext cx="139913" cy="383460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Bar"/>
            <p:cNvSpPr/>
            <p:nvPr userDrawn="1"/>
          </p:nvSpPr>
          <p:spPr>
            <a:xfrm rot="16200000">
              <a:off x="6051758" y="-4468765"/>
              <a:ext cx="88486" cy="12192003"/>
            </a:xfrm>
            <a:prstGeom prst="rect">
              <a:avLst/>
            </a:prstGeom>
            <a:solidFill>
              <a:schemeClr val="tx2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" name="Slide Title"/>
          <p:cNvSpPr>
            <a:spLocks noGrp="1"/>
          </p:cNvSpPr>
          <p:nvPr>
            <p:ph type="title" hasCustomPrompt="1"/>
          </p:nvPr>
        </p:nvSpPr>
        <p:spPr>
          <a:xfrm>
            <a:off x="841248" y="365126"/>
            <a:ext cx="10415016" cy="745920"/>
          </a:xfrm>
        </p:spPr>
        <p:txBody>
          <a:bodyPr>
            <a:normAutofit/>
          </a:bodyPr>
          <a:lstStyle>
            <a:lvl1pPr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Impact regular 36 point all caps</a:t>
            </a:r>
          </a:p>
        </p:txBody>
      </p:sp>
      <p:sp>
        <p:nvSpPr>
          <p:cNvPr id="14" name="Subheading"/>
          <p:cNvSpPr>
            <a:spLocks noGrp="1"/>
          </p:cNvSpPr>
          <p:nvPr>
            <p:ph type="body" idx="13" hasCustomPrompt="1"/>
          </p:nvPr>
        </p:nvSpPr>
        <p:spPr>
          <a:xfrm>
            <a:off x="841246" y="1280160"/>
            <a:ext cx="10515600" cy="421893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3000" spc="120" baseline="0">
                <a:solidFill>
                  <a:schemeClr val="tx2"/>
                </a:solidFill>
                <a:latin typeface="Impac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Subhead Impact Regular 30 Point</a:t>
            </a:r>
          </a:p>
        </p:txBody>
      </p:sp>
      <p:sp>
        <p:nvSpPr>
          <p:cNvPr id="3" name="Slide Content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8836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Wingdings" panose="05000000000000000000" pitchFamily="2" charset="2"/>
              <a:buNone/>
              <a:tabLst/>
              <a:defRPr sz="2300" baseline="0"/>
            </a:lvl1pPr>
          </a:lstStyle>
          <a:p>
            <a:pPr lvl="0"/>
            <a:r>
              <a:rPr lang="en-US" dirty="0"/>
              <a:t>Non-bulleted paragraphs in Arial Regular 23 point, with 15 points after each paragraph. Text box set at “Do not </a:t>
            </a:r>
            <a:r>
              <a:rPr lang="en-US" dirty="0" err="1"/>
              <a:t>Autofit</a:t>
            </a:r>
            <a:r>
              <a:rPr lang="en-US" dirty="0"/>
              <a:t>”; can be replaced with image or chart.</a:t>
            </a:r>
          </a:p>
          <a:p>
            <a:pPr lvl="0"/>
            <a:r>
              <a:rPr lang="en-US" dirty="0"/>
              <a:t>Second paragraph…</a:t>
            </a:r>
          </a:p>
          <a:p>
            <a:pPr lvl="0"/>
            <a:r>
              <a:rPr lang="en-US" dirty="0"/>
              <a:t>Third paragraph…</a:t>
            </a:r>
          </a:p>
        </p:txBody>
      </p:sp>
      <p:pic>
        <p:nvPicPr>
          <p:cNvPr id="7" name="Purdue University logo" descr="Purdue University logo in black and gold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80" y="6280848"/>
            <a:ext cx="1530803" cy="457200"/>
          </a:xfrm>
          <a:prstGeom prst="rect">
            <a:avLst/>
          </a:prstGeom>
        </p:spPr>
      </p:pic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8D58-6809-4C13-BAF8-713C5325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641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wOne Subhea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lack title background"/>
          <p:cNvSpPr/>
          <p:nvPr userDrawn="1"/>
        </p:nvSpPr>
        <p:spPr>
          <a:xfrm>
            <a:off x="0" y="-2167"/>
            <a:ext cx="12192000" cy="11334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2" name="Decorative bar and triangle"/>
          <p:cNvGrpSpPr/>
          <p:nvPr userDrawn="1"/>
        </p:nvGrpSpPr>
        <p:grpSpPr>
          <a:xfrm flipH="1">
            <a:off x="-9834" y="-68826"/>
            <a:ext cx="12225528" cy="668600"/>
            <a:chOff x="-1" y="1580729"/>
            <a:chExt cx="12192884" cy="592208"/>
          </a:xfrm>
        </p:grpSpPr>
        <p:sp>
          <p:nvSpPr>
            <p:cNvPr id="13" name="Isosceles Triangle 12"/>
            <p:cNvSpPr>
              <a:spLocks noChangeAspect="1"/>
            </p:cNvSpPr>
            <p:nvPr userDrawn="1"/>
          </p:nvSpPr>
          <p:spPr>
            <a:xfrm flipV="1">
              <a:off x="324472" y="1622323"/>
              <a:ext cx="825921" cy="550614"/>
            </a:xfrm>
            <a:prstGeom prst="triangle">
              <a:avLst>
                <a:gd name="adj" fmla="val 50855"/>
              </a:avLst>
            </a:prstGeom>
            <a:solidFill>
              <a:schemeClr val="tx2"/>
            </a:solidFill>
            <a:ln w="666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Bar"/>
            <p:cNvSpPr/>
            <p:nvPr userDrawn="1"/>
          </p:nvSpPr>
          <p:spPr>
            <a:xfrm rot="16200000">
              <a:off x="6577608" y="-3883979"/>
              <a:ext cx="147814" cy="11082736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Bar"/>
            <p:cNvSpPr/>
            <p:nvPr userDrawn="1"/>
          </p:nvSpPr>
          <p:spPr>
            <a:xfrm rot="16200000">
              <a:off x="121775" y="1458956"/>
              <a:ext cx="139913" cy="383460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Bar"/>
            <p:cNvSpPr/>
            <p:nvPr userDrawn="1"/>
          </p:nvSpPr>
          <p:spPr>
            <a:xfrm rot="16200000">
              <a:off x="6051758" y="-4468765"/>
              <a:ext cx="88486" cy="12192003"/>
            </a:xfrm>
            <a:prstGeom prst="rect">
              <a:avLst/>
            </a:prstGeom>
            <a:solidFill>
              <a:schemeClr val="tx2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0" name="Slide Title"/>
          <p:cNvSpPr>
            <a:spLocks noGrp="1"/>
          </p:cNvSpPr>
          <p:nvPr>
            <p:ph type="title" hasCustomPrompt="1"/>
          </p:nvPr>
        </p:nvSpPr>
        <p:spPr>
          <a:xfrm>
            <a:off x="841248" y="365126"/>
            <a:ext cx="10415016" cy="745920"/>
          </a:xfrm>
        </p:spPr>
        <p:txBody>
          <a:bodyPr>
            <a:normAutofit/>
          </a:bodyPr>
          <a:lstStyle>
            <a:lvl1pPr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Impact regular 36 point all caps</a:t>
            </a:r>
          </a:p>
        </p:txBody>
      </p:sp>
      <p:sp>
        <p:nvSpPr>
          <p:cNvPr id="11" name="Subheading"/>
          <p:cNvSpPr>
            <a:spLocks noGrp="1"/>
          </p:cNvSpPr>
          <p:nvPr>
            <p:ph type="body" idx="13" hasCustomPrompt="1"/>
          </p:nvPr>
        </p:nvSpPr>
        <p:spPr>
          <a:xfrm>
            <a:off x="841246" y="1280160"/>
            <a:ext cx="10515600" cy="421893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3000" spc="120" baseline="0">
                <a:solidFill>
                  <a:schemeClr val="tx2"/>
                </a:solidFill>
                <a:latin typeface="Impac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Subhead Impact Regular 30 Point</a:t>
            </a:r>
          </a:p>
        </p:txBody>
      </p:sp>
      <p:sp>
        <p:nvSpPr>
          <p:cNvPr id="3" name="Slide Content left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300"/>
            </a:lvl1pPr>
            <a:lvl2pPr>
              <a:defRPr sz="2150"/>
            </a:lvl2pPr>
            <a:lvl3pPr>
              <a:defRPr sz="195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Content right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300"/>
            </a:lvl1pPr>
            <a:lvl2pPr>
              <a:defRPr sz="2150"/>
            </a:lvl2pPr>
            <a:lvl3pPr>
              <a:defRPr sz="195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urdue University logo" descr="Purdue University logo in black and gold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80" y="6280848"/>
            <a:ext cx="1530803" cy="457200"/>
          </a:xfrm>
          <a:prstGeom prst="rect">
            <a:avLst/>
          </a:prstGeom>
        </p:spPr>
      </p:pic>
      <p:sp>
        <p:nvSpPr>
          <p:cNvPr id="7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8D58-6809-4C13-BAF8-713C5325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2822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lack title background"/>
          <p:cNvSpPr/>
          <p:nvPr userDrawn="1"/>
        </p:nvSpPr>
        <p:spPr>
          <a:xfrm>
            <a:off x="0" y="-2167"/>
            <a:ext cx="12192000" cy="11334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3" name="Decorative bar and triangle"/>
          <p:cNvGrpSpPr/>
          <p:nvPr userDrawn="1"/>
        </p:nvGrpSpPr>
        <p:grpSpPr>
          <a:xfrm flipH="1">
            <a:off x="-9834" y="-68826"/>
            <a:ext cx="12225528" cy="668600"/>
            <a:chOff x="-1" y="1580729"/>
            <a:chExt cx="12192884" cy="592208"/>
          </a:xfrm>
        </p:grpSpPr>
        <p:sp>
          <p:nvSpPr>
            <p:cNvPr id="14" name="Isosceles Triangle 13"/>
            <p:cNvSpPr>
              <a:spLocks noChangeAspect="1"/>
            </p:cNvSpPr>
            <p:nvPr userDrawn="1"/>
          </p:nvSpPr>
          <p:spPr>
            <a:xfrm flipV="1">
              <a:off x="324472" y="1622323"/>
              <a:ext cx="825921" cy="550614"/>
            </a:xfrm>
            <a:prstGeom prst="triangle">
              <a:avLst>
                <a:gd name="adj" fmla="val 50855"/>
              </a:avLst>
            </a:prstGeom>
            <a:solidFill>
              <a:schemeClr val="tx2"/>
            </a:solidFill>
            <a:ln w="666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Bar"/>
            <p:cNvSpPr/>
            <p:nvPr userDrawn="1"/>
          </p:nvSpPr>
          <p:spPr>
            <a:xfrm rot="16200000">
              <a:off x="6577608" y="-3883979"/>
              <a:ext cx="147814" cy="11082736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Bar"/>
            <p:cNvSpPr/>
            <p:nvPr userDrawn="1"/>
          </p:nvSpPr>
          <p:spPr>
            <a:xfrm rot="16200000">
              <a:off x="121775" y="1458956"/>
              <a:ext cx="139913" cy="383460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7" name="Bar"/>
            <p:cNvSpPr/>
            <p:nvPr userDrawn="1"/>
          </p:nvSpPr>
          <p:spPr>
            <a:xfrm rot="16200000">
              <a:off x="6051758" y="-4468765"/>
              <a:ext cx="88486" cy="12192003"/>
            </a:xfrm>
            <a:prstGeom prst="rect">
              <a:avLst/>
            </a:prstGeom>
            <a:solidFill>
              <a:schemeClr val="tx2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1" name="Slide Title"/>
          <p:cNvSpPr>
            <a:spLocks noGrp="1"/>
          </p:cNvSpPr>
          <p:nvPr>
            <p:ph type="title" hasCustomPrompt="1"/>
          </p:nvPr>
        </p:nvSpPr>
        <p:spPr>
          <a:xfrm>
            <a:off x="841248" y="365126"/>
            <a:ext cx="10415016" cy="745920"/>
          </a:xfrm>
        </p:spPr>
        <p:txBody>
          <a:bodyPr>
            <a:normAutofit/>
          </a:bodyPr>
          <a:lstStyle>
            <a:lvl1pPr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Impact regular 36 point all caps</a:t>
            </a:r>
          </a:p>
        </p:txBody>
      </p:sp>
      <p:sp>
        <p:nvSpPr>
          <p:cNvPr id="12" name="Subheading"/>
          <p:cNvSpPr>
            <a:spLocks noGrp="1"/>
          </p:cNvSpPr>
          <p:nvPr>
            <p:ph type="body" idx="13" hasCustomPrompt="1"/>
          </p:nvPr>
        </p:nvSpPr>
        <p:spPr>
          <a:xfrm>
            <a:off x="841248" y="1280160"/>
            <a:ext cx="10515600" cy="421893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3000" spc="120" baseline="0">
                <a:solidFill>
                  <a:schemeClr val="tx2"/>
                </a:solidFill>
                <a:latin typeface="Impac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Subhead Impact Regular 30 Point</a:t>
            </a:r>
          </a:p>
        </p:txBody>
      </p:sp>
      <p:sp>
        <p:nvSpPr>
          <p:cNvPr id="3" name="Slide Content Header right"/>
          <p:cNvSpPr>
            <a:spLocks noGrp="1"/>
          </p:cNvSpPr>
          <p:nvPr>
            <p:ph type="body" idx="1" hasCustomPrompt="1"/>
          </p:nvPr>
        </p:nvSpPr>
        <p:spPr>
          <a:xfrm>
            <a:off x="839788" y="1837944"/>
            <a:ext cx="5157787" cy="823912"/>
          </a:xfrm>
        </p:spPr>
        <p:txBody>
          <a:bodyPr anchor="b">
            <a:normAutofit/>
          </a:bodyPr>
          <a:lstStyle>
            <a:lvl1pPr marL="0" indent="0" algn="ctr">
              <a:buNone/>
              <a:defRPr sz="2400" b="1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Column Heading Arial Bold 24 Point</a:t>
            </a:r>
          </a:p>
        </p:txBody>
      </p:sp>
      <p:sp>
        <p:nvSpPr>
          <p:cNvPr id="4" name="Slide Content right"/>
          <p:cNvSpPr>
            <a:spLocks noGrp="1"/>
          </p:cNvSpPr>
          <p:nvPr>
            <p:ph sz="half" idx="2"/>
          </p:nvPr>
        </p:nvSpPr>
        <p:spPr>
          <a:xfrm>
            <a:off x="839788" y="2688336"/>
            <a:ext cx="5157787" cy="3525121"/>
          </a:xfrm>
        </p:spPr>
        <p:txBody>
          <a:bodyPr/>
          <a:lstStyle>
            <a:lvl1pPr>
              <a:defRPr sz="2300"/>
            </a:lvl1pPr>
            <a:lvl2pPr>
              <a:defRPr sz="2150"/>
            </a:lvl2pPr>
            <a:lvl3pPr>
              <a:defRPr sz="195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Content Header left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838480"/>
            <a:ext cx="5183188" cy="823912"/>
          </a:xfrm>
        </p:spPr>
        <p:txBody>
          <a:bodyPr anchor="b"/>
          <a:lstStyle>
            <a:lvl1pPr marL="0" indent="0" algn="ctr">
              <a:buNone/>
              <a:defRPr sz="2400" b="1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Column Heading Arial Bold 24 Point</a:t>
            </a:r>
          </a:p>
        </p:txBody>
      </p:sp>
      <p:pic>
        <p:nvPicPr>
          <p:cNvPr id="18" name="Purdue University logo" descr="Purdue University logo in black and gold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80" y="6280848"/>
            <a:ext cx="1530803" cy="457200"/>
          </a:xfrm>
          <a:prstGeom prst="rect">
            <a:avLst/>
          </a:prstGeom>
        </p:spPr>
      </p:pic>
      <p:sp>
        <p:nvSpPr>
          <p:cNvPr id="9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8D58-6809-4C13-BAF8-713C53251247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Slide Content right"/>
          <p:cNvSpPr>
            <a:spLocks noGrp="1"/>
          </p:cNvSpPr>
          <p:nvPr>
            <p:ph sz="half" idx="14"/>
          </p:nvPr>
        </p:nvSpPr>
        <p:spPr>
          <a:xfrm>
            <a:off x="6173788" y="2688336"/>
            <a:ext cx="5185092" cy="3525121"/>
          </a:xfrm>
        </p:spPr>
        <p:txBody>
          <a:bodyPr/>
          <a:lstStyle>
            <a:lvl1pPr>
              <a:defRPr sz="2300"/>
            </a:lvl1pPr>
            <a:lvl2pPr>
              <a:defRPr sz="2150"/>
            </a:lvl2pPr>
            <a:lvl3pPr>
              <a:defRPr sz="195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481170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/Chart/Tabl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lack title background"/>
          <p:cNvSpPr/>
          <p:nvPr userDrawn="1"/>
        </p:nvSpPr>
        <p:spPr>
          <a:xfrm>
            <a:off x="0" y="-2167"/>
            <a:ext cx="12192000" cy="11334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2" name="Decorative bar and triangle"/>
          <p:cNvGrpSpPr/>
          <p:nvPr userDrawn="1"/>
        </p:nvGrpSpPr>
        <p:grpSpPr>
          <a:xfrm flipH="1">
            <a:off x="-9834" y="-68826"/>
            <a:ext cx="12225528" cy="668600"/>
            <a:chOff x="-1" y="1580729"/>
            <a:chExt cx="12192884" cy="592208"/>
          </a:xfrm>
        </p:grpSpPr>
        <p:sp>
          <p:nvSpPr>
            <p:cNvPr id="13" name="Isosceles Triangle 12"/>
            <p:cNvSpPr>
              <a:spLocks noChangeAspect="1"/>
            </p:cNvSpPr>
            <p:nvPr userDrawn="1"/>
          </p:nvSpPr>
          <p:spPr>
            <a:xfrm flipV="1">
              <a:off x="324472" y="1622323"/>
              <a:ext cx="825921" cy="550614"/>
            </a:xfrm>
            <a:prstGeom prst="triangle">
              <a:avLst>
                <a:gd name="adj" fmla="val 50855"/>
              </a:avLst>
            </a:prstGeom>
            <a:solidFill>
              <a:schemeClr val="tx2"/>
            </a:solidFill>
            <a:ln w="666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Bar"/>
            <p:cNvSpPr/>
            <p:nvPr userDrawn="1"/>
          </p:nvSpPr>
          <p:spPr>
            <a:xfrm rot="16200000">
              <a:off x="6577608" y="-3883979"/>
              <a:ext cx="147814" cy="11082736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Bar"/>
            <p:cNvSpPr/>
            <p:nvPr userDrawn="1"/>
          </p:nvSpPr>
          <p:spPr>
            <a:xfrm rot="16200000">
              <a:off x="121775" y="1458956"/>
              <a:ext cx="139913" cy="383460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Bar"/>
            <p:cNvSpPr/>
            <p:nvPr userDrawn="1"/>
          </p:nvSpPr>
          <p:spPr>
            <a:xfrm rot="16200000">
              <a:off x="6051758" y="-4468765"/>
              <a:ext cx="88486" cy="12192003"/>
            </a:xfrm>
            <a:prstGeom prst="rect">
              <a:avLst/>
            </a:prstGeom>
            <a:solidFill>
              <a:schemeClr val="tx2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7" name="Slide Title"/>
          <p:cNvSpPr>
            <a:spLocks noGrp="1"/>
          </p:cNvSpPr>
          <p:nvPr>
            <p:ph type="title" hasCustomPrompt="1"/>
          </p:nvPr>
        </p:nvSpPr>
        <p:spPr>
          <a:xfrm>
            <a:off x="841248" y="365126"/>
            <a:ext cx="10415016" cy="745920"/>
          </a:xfrm>
        </p:spPr>
        <p:txBody>
          <a:bodyPr>
            <a:normAutofit/>
          </a:bodyPr>
          <a:lstStyle>
            <a:lvl1pPr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Impact regular 36 point all caps</a:t>
            </a:r>
          </a:p>
        </p:txBody>
      </p:sp>
      <p:sp>
        <p:nvSpPr>
          <p:cNvPr id="11" name="Subheading"/>
          <p:cNvSpPr>
            <a:spLocks noGrp="1"/>
          </p:cNvSpPr>
          <p:nvPr>
            <p:ph type="body" idx="13" hasCustomPrompt="1"/>
          </p:nvPr>
        </p:nvSpPr>
        <p:spPr>
          <a:xfrm>
            <a:off x="841248" y="1545632"/>
            <a:ext cx="3931920" cy="764950"/>
          </a:xfr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2600" spc="120" baseline="0">
                <a:solidFill>
                  <a:schemeClr val="tx2"/>
                </a:solidFill>
                <a:latin typeface="Impac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Subhead Impact Regular 26 Point</a:t>
            </a:r>
          </a:p>
        </p:txBody>
      </p:sp>
      <p:sp>
        <p:nvSpPr>
          <p:cNvPr id="4" name="Slide Content left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322872"/>
            <a:ext cx="3932237" cy="38115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22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Paragraph/caption in Arial Regular 22 Point</a:t>
            </a:r>
          </a:p>
        </p:txBody>
      </p:sp>
      <p:sp>
        <p:nvSpPr>
          <p:cNvPr id="18" name="Slide Content right"/>
          <p:cNvSpPr>
            <a:spLocks noGrp="1"/>
          </p:cNvSpPr>
          <p:nvPr>
            <p:ph sz="quarter" idx="14" hasCustomPrompt="1"/>
          </p:nvPr>
        </p:nvSpPr>
        <p:spPr>
          <a:xfrm>
            <a:off x="5184648" y="1554480"/>
            <a:ext cx="6172200" cy="4572000"/>
          </a:xfrm>
          <a:ln w="25400" cap="rnd"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normAutofit/>
          </a:bodyPr>
          <a:lstStyle>
            <a:lvl1pPr marL="0" indent="0">
              <a:buNone/>
              <a:defRPr sz="2300"/>
            </a:lvl1pPr>
          </a:lstStyle>
          <a:p>
            <a:pPr lvl="0"/>
            <a:r>
              <a:rPr lang="en-US" dirty="0"/>
              <a:t>Click to add picture, chart, object, etc.</a:t>
            </a:r>
          </a:p>
        </p:txBody>
      </p:sp>
      <p:pic>
        <p:nvPicPr>
          <p:cNvPr id="8" name="Purdue University logo" descr="Purdue University logo in black and gold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80" y="6280848"/>
            <a:ext cx="1530803" cy="457200"/>
          </a:xfrm>
          <a:prstGeom prst="rect">
            <a:avLst/>
          </a:prstGeom>
        </p:spPr>
      </p:pic>
      <p:sp>
        <p:nvSpPr>
          <p:cNvPr id="7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8D58-6809-4C13-BAF8-713C5325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955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lack title background"/>
          <p:cNvSpPr/>
          <p:nvPr userDrawn="1"/>
        </p:nvSpPr>
        <p:spPr>
          <a:xfrm>
            <a:off x="0" y="0"/>
            <a:ext cx="12192000" cy="11334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9" name="Decorative bar and triangle"/>
          <p:cNvGrpSpPr/>
          <p:nvPr userDrawn="1"/>
        </p:nvGrpSpPr>
        <p:grpSpPr>
          <a:xfrm flipH="1">
            <a:off x="-9834" y="-68826"/>
            <a:ext cx="12225528" cy="668600"/>
            <a:chOff x="-1" y="1580729"/>
            <a:chExt cx="12192884" cy="592208"/>
          </a:xfrm>
        </p:grpSpPr>
        <p:sp>
          <p:nvSpPr>
            <p:cNvPr id="10" name="Isosceles Triangle 9"/>
            <p:cNvSpPr>
              <a:spLocks noChangeAspect="1"/>
            </p:cNvSpPr>
            <p:nvPr userDrawn="1"/>
          </p:nvSpPr>
          <p:spPr>
            <a:xfrm flipV="1">
              <a:off x="324472" y="1622323"/>
              <a:ext cx="825921" cy="550614"/>
            </a:xfrm>
            <a:prstGeom prst="triangle">
              <a:avLst>
                <a:gd name="adj" fmla="val 50855"/>
              </a:avLst>
            </a:prstGeom>
            <a:solidFill>
              <a:schemeClr val="tx2"/>
            </a:solidFill>
            <a:ln w="666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Bar"/>
            <p:cNvSpPr/>
            <p:nvPr userDrawn="1"/>
          </p:nvSpPr>
          <p:spPr>
            <a:xfrm rot="16200000">
              <a:off x="6577608" y="-3883979"/>
              <a:ext cx="147814" cy="11082736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Bar"/>
            <p:cNvSpPr/>
            <p:nvPr userDrawn="1"/>
          </p:nvSpPr>
          <p:spPr>
            <a:xfrm rot="16200000">
              <a:off x="121775" y="1458956"/>
              <a:ext cx="139913" cy="383460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Bar"/>
            <p:cNvSpPr/>
            <p:nvPr userDrawn="1"/>
          </p:nvSpPr>
          <p:spPr>
            <a:xfrm rot="16200000">
              <a:off x="6051758" y="-4468765"/>
              <a:ext cx="88486" cy="12192003"/>
            </a:xfrm>
            <a:prstGeom prst="rect">
              <a:avLst/>
            </a:prstGeom>
            <a:solidFill>
              <a:schemeClr val="tx2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" name="Slide Title"/>
          <p:cNvSpPr>
            <a:spLocks noGrp="1"/>
          </p:cNvSpPr>
          <p:nvPr>
            <p:ph type="title" hasCustomPrompt="1"/>
          </p:nvPr>
        </p:nvSpPr>
        <p:spPr>
          <a:xfrm>
            <a:off x="841248" y="365126"/>
            <a:ext cx="10416687" cy="745920"/>
          </a:xfrm>
        </p:spPr>
        <p:txBody>
          <a:bodyPr>
            <a:normAutofit/>
          </a:bodyPr>
          <a:lstStyle>
            <a:lvl1pPr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Impact regular 36 point all caps</a:t>
            </a:r>
          </a:p>
        </p:txBody>
      </p:sp>
      <p:sp>
        <p:nvSpPr>
          <p:cNvPr id="14" name="Subheading"/>
          <p:cNvSpPr>
            <a:spLocks noGrp="1"/>
          </p:cNvSpPr>
          <p:nvPr>
            <p:ph type="body" idx="13" hasCustomPrompt="1"/>
          </p:nvPr>
        </p:nvSpPr>
        <p:spPr>
          <a:xfrm>
            <a:off x="841247" y="1280160"/>
            <a:ext cx="10515600" cy="421893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3000" spc="120" baseline="0">
                <a:solidFill>
                  <a:schemeClr val="tx2"/>
                </a:solidFill>
                <a:latin typeface="Impac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Subhead Impact Regular 30 Point</a:t>
            </a:r>
          </a:p>
        </p:txBody>
      </p:sp>
      <p:sp>
        <p:nvSpPr>
          <p:cNvPr id="3" name="Slide Content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88362"/>
          </a:xfrm>
        </p:spPr>
        <p:txBody>
          <a:bodyPr>
            <a:noAutofit/>
          </a:bodyPr>
          <a:lstStyle>
            <a:lvl1pPr>
              <a:defRPr sz="2300" baseline="0"/>
            </a:lvl1pPr>
            <a:lvl2pPr>
              <a:defRPr sz="2150"/>
            </a:lvl2pPr>
            <a:lvl3pPr>
              <a:defRPr sz="195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Bulleted content in Arial Regular, beginning with 23 point down to 18 point at fourth and fifth level. Text box set at “Do not </a:t>
            </a:r>
            <a:r>
              <a:rPr lang="en-US" dirty="0" err="1"/>
              <a:t>Autofit</a:t>
            </a:r>
            <a:r>
              <a:rPr lang="en-US" dirty="0"/>
              <a:t>”; can be replaced with image or chart.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urdue University logo" descr="Purdue University logo in black and gold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80" y="6280848"/>
            <a:ext cx="1530803" cy="457200"/>
          </a:xfrm>
          <a:prstGeom prst="rect">
            <a:avLst/>
          </a:prstGeom>
        </p:spPr>
      </p:pic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8D58-6809-4C13-BAF8-713C5325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839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icture/Chart/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lack title background"/>
          <p:cNvSpPr/>
          <p:nvPr userDrawn="1"/>
        </p:nvSpPr>
        <p:spPr>
          <a:xfrm>
            <a:off x="0" y="-2167"/>
            <a:ext cx="12192000" cy="11334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2" name="Decorative bar and triangle"/>
          <p:cNvGrpSpPr/>
          <p:nvPr userDrawn="1"/>
        </p:nvGrpSpPr>
        <p:grpSpPr>
          <a:xfrm flipH="1">
            <a:off x="-9834" y="-68826"/>
            <a:ext cx="12225528" cy="668600"/>
            <a:chOff x="-1" y="1580729"/>
            <a:chExt cx="12192884" cy="592208"/>
          </a:xfrm>
        </p:grpSpPr>
        <p:sp>
          <p:nvSpPr>
            <p:cNvPr id="13" name="Isosceles Triangle 12"/>
            <p:cNvSpPr>
              <a:spLocks noChangeAspect="1"/>
            </p:cNvSpPr>
            <p:nvPr userDrawn="1"/>
          </p:nvSpPr>
          <p:spPr>
            <a:xfrm flipV="1">
              <a:off x="324472" y="1622323"/>
              <a:ext cx="825921" cy="550614"/>
            </a:xfrm>
            <a:prstGeom prst="triangle">
              <a:avLst>
                <a:gd name="adj" fmla="val 50855"/>
              </a:avLst>
            </a:prstGeom>
            <a:solidFill>
              <a:schemeClr val="tx2"/>
            </a:solidFill>
            <a:ln w="666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Bar"/>
            <p:cNvSpPr/>
            <p:nvPr userDrawn="1"/>
          </p:nvSpPr>
          <p:spPr>
            <a:xfrm rot="16200000">
              <a:off x="6577608" y="-3883979"/>
              <a:ext cx="147814" cy="11082736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Bar"/>
            <p:cNvSpPr/>
            <p:nvPr userDrawn="1"/>
          </p:nvSpPr>
          <p:spPr>
            <a:xfrm rot="16200000">
              <a:off x="121775" y="1458956"/>
              <a:ext cx="139913" cy="383460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Bar"/>
            <p:cNvSpPr/>
            <p:nvPr userDrawn="1"/>
          </p:nvSpPr>
          <p:spPr>
            <a:xfrm rot="16200000">
              <a:off x="6051758" y="-4468765"/>
              <a:ext cx="88486" cy="12192003"/>
            </a:xfrm>
            <a:prstGeom prst="rect">
              <a:avLst/>
            </a:prstGeom>
            <a:solidFill>
              <a:schemeClr val="tx2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9" name="Slide Title"/>
          <p:cNvSpPr>
            <a:spLocks noGrp="1"/>
          </p:cNvSpPr>
          <p:nvPr>
            <p:ph type="title" hasCustomPrompt="1"/>
          </p:nvPr>
        </p:nvSpPr>
        <p:spPr>
          <a:xfrm>
            <a:off x="841248" y="365126"/>
            <a:ext cx="10415016" cy="745920"/>
          </a:xfrm>
        </p:spPr>
        <p:txBody>
          <a:bodyPr>
            <a:normAutofit/>
          </a:bodyPr>
          <a:lstStyle>
            <a:lvl1pPr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Impact regular 36 point all caps</a:t>
            </a:r>
          </a:p>
        </p:txBody>
      </p:sp>
      <p:sp>
        <p:nvSpPr>
          <p:cNvPr id="11" name="Subheading"/>
          <p:cNvSpPr>
            <a:spLocks noGrp="1"/>
          </p:cNvSpPr>
          <p:nvPr>
            <p:ph type="body" idx="13" hasCustomPrompt="1"/>
          </p:nvPr>
        </p:nvSpPr>
        <p:spPr>
          <a:xfrm>
            <a:off x="841248" y="1280160"/>
            <a:ext cx="10515600" cy="401156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buNone/>
              <a:defRPr sz="3000" spc="120" baseline="0">
                <a:solidFill>
                  <a:schemeClr val="tx2"/>
                </a:solidFill>
                <a:latin typeface="Impac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Subhead Impact Regular 30 Point</a:t>
            </a:r>
          </a:p>
        </p:txBody>
      </p:sp>
      <p:sp>
        <p:nvSpPr>
          <p:cNvPr id="17" name="Slide Content"/>
          <p:cNvSpPr>
            <a:spLocks noGrp="1"/>
          </p:cNvSpPr>
          <p:nvPr>
            <p:ph sz="quarter" idx="14" hasCustomPrompt="1"/>
          </p:nvPr>
        </p:nvSpPr>
        <p:spPr>
          <a:xfrm>
            <a:off x="841248" y="1779640"/>
            <a:ext cx="10515600" cy="4346840"/>
          </a:xfrm>
          <a:ln w="25400" cap="rnd"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normAutofit/>
          </a:bodyPr>
          <a:lstStyle>
            <a:lvl1pPr marL="0" indent="0">
              <a:buNone/>
              <a:defRPr sz="2300"/>
            </a:lvl1pPr>
          </a:lstStyle>
          <a:p>
            <a:pPr lvl="0"/>
            <a:r>
              <a:rPr lang="en-US" dirty="0"/>
              <a:t>Click to add picture, chart, table, etc.</a:t>
            </a:r>
          </a:p>
        </p:txBody>
      </p:sp>
      <p:sp>
        <p:nvSpPr>
          <p:cNvPr id="18" name="Image reference"/>
          <p:cNvSpPr>
            <a:spLocks noGrp="1"/>
          </p:cNvSpPr>
          <p:nvPr>
            <p:ph type="body" sz="quarter" idx="15" hasCustomPrompt="1"/>
          </p:nvPr>
        </p:nvSpPr>
        <p:spPr>
          <a:xfrm>
            <a:off x="841248" y="6243638"/>
            <a:ext cx="7561262" cy="4318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 baseline="0"/>
            </a:lvl1pPr>
          </a:lstStyle>
          <a:p>
            <a:pPr lvl="0"/>
            <a:r>
              <a:rPr lang="en-US" sz="1400" dirty="0"/>
              <a:t>Reference Arial Regular 14 Point</a:t>
            </a:r>
            <a:endParaRPr lang="en-US" dirty="0"/>
          </a:p>
        </p:txBody>
      </p:sp>
      <p:pic>
        <p:nvPicPr>
          <p:cNvPr id="8" name="Purdue University logo" descr="Purdue University logo in black and gold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80" y="6280848"/>
            <a:ext cx="1530803" cy="457200"/>
          </a:xfrm>
          <a:prstGeom prst="rect">
            <a:avLst/>
          </a:prstGeom>
        </p:spPr>
      </p:pic>
      <p:sp>
        <p:nvSpPr>
          <p:cNvPr id="7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8D58-6809-4C13-BAF8-713C5325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533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Width Picture/Chart/Tabl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lack title background"/>
          <p:cNvSpPr/>
          <p:nvPr userDrawn="1"/>
        </p:nvSpPr>
        <p:spPr>
          <a:xfrm>
            <a:off x="0" y="-2167"/>
            <a:ext cx="12192000" cy="11334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2" name="Decorative bar and triangle"/>
          <p:cNvGrpSpPr/>
          <p:nvPr userDrawn="1"/>
        </p:nvGrpSpPr>
        <p:grpSpPr>
          <a:xfrm flipH="1">
            <a:off x="-9834" y="-68826"/>
            <a:ext cx="12225528" cy="668600"/>
            <a:chOff x="-1" y="1580729"/>
            <a:chExt cx="12192884" cy="592208"/>
          </a:xfrm>
        </p:grpSpPr>
        <p:sp>
          <p:nvSpPr>
            <p:cNvPr id="13" name="Isosceles Triangle 12"/>
            <p:cNvSpPr>
              <a:spLocks noChangeAspect="1"/>
            </p:cNvSpPr>
            <p:nvPr userDrawn="1"/>
          </p:nvSpPr>
          <p:spPr>
            <a:xfrm flipV="1">
              <a:off x="324472" y="1622323"/>
              <a:ext cx="825921" cy="550614"/>
            </a:xfrm>
            <a:prstGeom prst="triangle">
              <a:avLst>
                <a:gd name="adj" fmla="val 50855"/>
              </a:avLst>
            </a:prstGeom>
            <a:solidFill>
              <a:schemeClr val="tx2"/>
            </a:solidFill>
            <a:ln w="666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Bar"/>
            <p:cNvSpPr/>
            <p:nvPr userDrawn="1"/>
          </p:nvSpPr>
          <p:spPr>
            <a:xfrm rot="16200000">
              <a:off x="6577608" y="-3883979"/>
              <a:ext cx="147814" cy="11082736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Bar"/>
            <p:cNvSpPr/>
            <p:nvPr userDrawn="1"/>
          </p:nvSpPr>
          <p:spPr>
            <a:xfrm rot="16200000">
              <a:off x="121775" y="1458956"/>
              <a:ext cx="139913" cy="383460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Bar"/>
            <p:cNvSpPr/>
            <p:nvPr userDrawn="1"/>
          </p:nvSpPr>
          <p:spPr>
            <a:xfrm rot="16200000">
              <a:off x="6051758" y="-4468765"/>
              <a:ext cx="88486" cy="12192003"/>
            </a:xfrm>
            <a:prstGeom prst="rect">
              <a:avLst/>
            </a:prstGeom>
            <a:solidFill>
              <a:schemeClr val="tx2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0" name="Slide Title"/>
          <p:cNvSpPr>
            <a:spLocks noGrp="1"/>
          </p:cNvSpPr>
          <p:nvPr>
            <p:ph type="title" hasCustomPrompt="1"/>
          </p:nvPr>
        </p:nvSpPr>
        <p:spPr>
          <a:xfrm>
            <a:off x="841248" y="365126"/>
            <a:ext cx="10415016" cy="745920"/>
          </a:xfrm>
        </p:spPr>
        <p:txBody>
          <a:bodyPr>
            <a:normAutofit/>
          </a:bodyPr>
          <a:lstStyle>
            <a:lvl1pPr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Impact regular 36 point all caps</a:t>
            </a:r>
          </a:p>
        </p:txBody>
      </p:sp>
      <p:sp>
        <p:nvSpPr>
          <p:cNvPr id="17" name="Slide Content"/>
          <p:cNvSpPr>
            <a:spLocks noGrp="1"/>
          </p:cNvSpPr>
          <p:nvPr>
            <p:ph sz="quarter" idx="14" hasCustomPrompt="1"/>
          </p:nvPr>
        </p:nvSpPr>
        <p:spPr>
          <a:xfrm>
            <a:off x="0" y="1130709"/>
            <a:ext cx="12192000" cy="4356673"/>
          </a:xfrm>
          <a:ln w="25400" cap="rnd"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picture, chart, table, etc.</a:t>
            </a:r>
          </a:p>
        </p:txBody>
      </p:sp>
      <p:sp>
        <p:nvSpPr>
          <p:cNvPr id="6" name="Caption background"/>
          <p:cNvSpPr/>
          <p:nvPr userDrawn="1"/>
        </p:nvSpPr>
        <p:spPr>
          <a:xfrm>
            <a:off x="-68826" y="5476568"/>
            <a:ext cx="12349316" cy="1455174"/>
          </a:xfrm>
          <a:prstGeom prst="rect">
            <a:avLst/>
          </a:prstGeom>
          <a:solidFill>
            <a:schemeClr val="tx2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aption text"/>
          <p:cNvSpPr>
            <a:spLocks noGrp="1"/>
          </p:cNvSpPr>
          <p:nvPr>
            <p:ph type="body" sz="quarter" idx="15" hasCustomPrompt="1"/>
          </p:nvPr>
        </p:nvSpPr>
        <p:spPr>
          <a:xfrm>
            <a:off x="301751" y="5733288"/>
            <a:ext cx="7991856" cy="1043432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2000" b="1"/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Picture caption. Arial Bold 20 pt. minimum. Short description of picture, up to 3 lines of copy. Short description of picture, up to 3 lines of copy. </a:t>
            </a:r>
          </a:p>
        </p:txBody>
      </p:sp>
      <p:pic>
        <p:nvPicPr>
          <p:cNvPr id="18" name="Purdue University logo" descr="Purdue University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80" y="6281928"/>
            <a:ext cx="1530803" cy="457200"/>
          </a:xfrm>
          <a:prstGeom prst="rect">
            <a:avLst/>
          </a:prstGeom>
        </p:spPr>
      </p:pic>
      <p:sp>
        <p:nvSpPr>
          <p:cNvPr id="7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14F8D58-6809-4C13-BAF8-713C532512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6904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of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background"/>
          <p:cNvSpPr/>
          <p:nvPr userDrawn="1"/>
        </p:nvSpPr>
        <p:spPr>
          <a:xfrm>
            <a:off x="0" y="1120877"/>
            <a:ext cx="12192000" cy="573712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Decorative bar and triangle"/>
          <p:cNvGrpSpPr/>
          <p:nvPr userDrawn="1"/>
        </p:nvGrpSpPr>
        <p:grpSpPr>
          <a:xfrm>
            <a:off x="-1" y="941439"/>
            <a:ext cx="12194477" cy="1244765"/>
            <a:chOff x="-1" y="941439"/>
            <a:chExt cx="12194477" cy="1244765"/>
          </a:xfrm>
        </p:grpSpPr>
        <p:sp>
          <p:nvSpPr>
            <p:cNvPr id="25" name="Isosceles Triangle 24"/>
            <p:cNvSpPr/>
            <p:nvPr userDrawn="1"/>
          </p:nvSpPr>
          <p:spPr>
            <a:xfrm flipV="1">
              <a:off x="9883374" y="1088924"/>
              <a:ext cx="1645920" cy="1097280"/>
            </a:xfrm>
            <a:prstGeom prst="triangle">
              <a:avLst>
                <a:gd name="adj" fmla="val 50855"/>
              </a:avLst>
            </a:prstGeom>
            <a:solidFill>
              <a:schemeClr val="tx2"/>
            </a:solidFill>
            <a:ln w="666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Bar"/>
            <p:cNvSpPr/>
            <p:nvPr userDrawn="1"/>
          </p:nvSpPr>
          <p:spPr>
            <a:xfrm rot="5400000" flipH="1">
              <a:off x="4893716" y="-3841956"/>
              <a:ext cx="137160" cy="9921240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7" name="Bar"/>
            <p:cNvSpPr/>
            <p:nvPr userDrawn="1"/>
          </p:nvSpPr>
          <p:spPr>
            <a:xfrm rot="5400000" flipH="1">
              <a:off x="11751247" y="742104"/>
              <a:ext cx="154937" cy="731520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8" name="Bar"/>
            <p:cNvSpPr/>
            <p:nvPr userDrawn="1"/>
          </p:nvSpPr>
          <p:spPr>
            <a:xfrm rot="16200000">
              <a:off x="6002595" y="-5061157"/>
              <a:ext cx="186811" cy="12192003"/>
            </a:xfrm>
            <a:prstGeom prst="rect">
              <a:avLst/>
            </a:prstGeom>
            <a:solidFill>
              <a:schemeClr val="tx2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9" name="Isosceles Triangle 28"/>
            <p:cNvSpPr/>
            <p:nvPr userDrawn="1"/>
          </p:nvSpPr>
          <p:spPr>
            <a:xfrm flipV="1">
              <a:off x="10173426" y="1160206"/>
              <a:ext cx="1055013" cy="688259"/>
            </a:xfrm>
            <a:prstGeom prst="triangle">
              <a:avLst>
                <a:gd name="adj" fmla="val 50855"/>
              </a:avLst>
            </a:prstGeom>
            <a:solidFill>
              <a:schemeClr val="bg1"/>
            </a:solidFill>
            <a:ln w="666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Black title background"/>
          <p:cNvSpPr/>
          <p:nvPr userDrawn="1"/>
        </p:nvSpPr>
        <p:spPr>
          <a:xfrm>
            <a:off x="0" y="-2167"/>
            <a:ext cx="12192000" cy="10689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Slide Title"/>
          <p:cNvSpPr>
            <a:spLocks noGrp="1"/>
          </p:cNvSpPr>
          <p:nvPr userDrawn="1">
            <p:ph type="title" hasCustomPrompt="1"/>
          </p:nvPr>
        </p:nvSpPr>
        <p:spPr>
          <a:xfrm>
            <a:off x="841248" y="365126"/>
            <a:ext cx="10415016" cy="745920"/>
          </a:xfrm>
        </p:spPr>
        <p:txBody>
          <a:bodyPr>
            <a:normAutofit/>
          </a:bodyPr>
          <a:lstStyle>
            <a:lvl1pPr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Impact regular 36 point all caps</a:t>
            </a:r>
          </a:p>
        </p:txBody>
      </p:sp>
      <p:sp>
        <p:nvSpPr>
          <p:cNvPr id="20" name="Black bar"/>
          <p:cNvSpPr/>
          <p:nvPr userDrawn="1"/>
        </p:nvSpPr>
        <p:spPr>
          <a:xfrm>
            <a:off x="1823306" y="1693863"/>
            <a:ext cx="105127" cy="356393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" name="Proof Point Text 1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2247900" y="1862668"/>
            <a:ext cx="7462660" cy="1219200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8500" cap="all" baseline="0">
                <a:latin typeface="Impact"/>
              </a:defRPr>
            </a:lvl1pPr>
          </a:lstStyle>
          <a:p>
            <a:pPr lvl="0"/>
            <a:r>
              <a:rPr lang="en-US" dirty="0"/>
              <a:t>Proof Point</a:t>
            </a:r>
          </a:p>
        </p:txBody>
      </p:sp>
      <p:sp>
        <p:nvSpPr>
          <p:cNvPr id="22" name="Proof Point Text 2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2251577" y="3081338"/>
            <a:ext cx="7466189" cy="725318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5200" cap="all" baseline="0">
                <a:latin typeface="Impact"/>
              </a:defRPr>
            </a:lvl1pPr>
          </a:lstStyle>
          <a:p>
            <a:pPr lvl="0"/>
            <a:r>
              <a:rPr lang="en-US" dirty="0"/>
              <a:t>Or Statistic</a:t>
            </a:r>
          </a:p>
        </p:txBody>
      </p:sp>
      <p:sp>
        <p:nvSpPr>
          <p:cNvPr id="23" name="Proof Point Text 3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2251576" y="3810528"/>
            <a:ext cx="7458983" cy="1117600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8500" cap="all" baseline="0">
                <a:solidFill>
                  <a:schemeClr val="bg1"/>
                </a:solidFill>
                <a:latin typeface="Impact"/>
              </a:defRPr>
            </a:lvl1pPr>
          </a:lstStyle>
          <a:p>
            <a:pPr lvl="0"/>
            <a:r>
              <a:rPr lang="en-US" dirty="0"/>
              <a:t>Goes Here</a:t>
            </a:r>
          </a:p>
        </p:txBody>
      </p:sp>
      <p:pic>
        <p:nvPicPr>
          <p:cNvPr id="18" name="Purdue University logo" descr="Purdue University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80" y="6281928"/>
            <a:ext cx="1530803" cy="457200"/>
          </a:xfrm>
          <a:prstGeom prst="rect">
            <a:avLst/>
          </a:prstGeom>
        </p:spPr>
      </p:pic>
      <p:sp>
        <p:nvSpPr>
          <p:cNvPr id="7" name="Slide Number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14F8D58-6809-4C13-BAF8-713C532512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7708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8D58-6809-4C13-BAF8-713C532512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5559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lack title background"/>
          <p:cNvSpPr/>
          <p:nvPr userDrawn="1"/>
        </p:nvSpPr>
        <p:spPr>
          <a:xfrm>
            <a:off x="0" y="695081"/>
            <a:ext cx="12192000" cy="487598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Decorative bar and triangle"/>
          <p:cNvGrpSpPr/>
          <p:nvPr userDrawn="1"/>
        </p:nvGrpSpPr>
        <p:grpSpPr>
          <a:xfrm>
            <a:off x="-1" y="688252"/>
            <a:ext cx="12192003" cy="1244765"/>
            <a:chOff x="-1" y="1474838"/>
            <a:chExt cx="12192003" cy="1244765"/>
          </a:xfrm>
        </p:grpSpPr>
        <p:sp>
          <p:nvSpPr>
            <p:cNvPr id="10" name="Isosceles Triangle 9"/>
            <p:cNvSpPr/>
            <p:nvPr userDrawn="1"/>
          </p:nvSpPr>
          <p:spPr>
            <a:xfrm flipV="1">
              <a:off x="324471" y="1622323"/>
              <a:ext cx="1645920" cy="1097280"/>
            </a:xfrm>
            <a:prstGeom prst="triangle">
              <a:avLst>
                <a:gd name="adj" fmla="val 50855"/>
              </a:avLst>
            </a:prstGeom>
            <a:solidFill>
              <a:schemeClr val="tx2"/>
            </a:solidFill>
            <a:ln w="666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Bar"/>
            <p:cNvSpPr/>
            <p:nvPr userDrawn="1"/>
          </p:nvSpPr>
          <p:spPr>
            <a:xfrm rot="16200000">
              <a:off x="6990981" y="-3480375"/>
              <a:ext cx="137160" cy="10264877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Bar"/>
            <p:cNvSpPr/>
            <p:nvPr userDrawn="1"/>
          </p:nvSpPr>
          <p:spPr>
            <a:xfrm rot="16200000">
              <a:off x="121775" y="1458956"/>
              <a:ext cx="139913" cy="383460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Bar"/>
            <p:cNvSpPr/>
            <p:nvPr userDrawn="1"/>
          </p:nvSpPr>
          <p:spPr>
            <a:xfrm rot="16200000">
              <a:off x="6002595" y="-4527758"/>
              <a:ext cx="186811" cy="12192003"/>
            </a:xfrm>
            <a:prstGeom prst="rect">
              <a:avLst/>
            </a:prstGeom>
            <a:solidFill>
              <a:schemeClr val="tx2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" name="Title"/>
          <p:cNvSpPr>
            <a:spLocks noGrp="1"/>
          </p:cNvSpPr>
          <p:nvPr>
            <p:ph type="ctrTitle" hasCustomPrompt="1"/>
          </p:nvPr>
        </p:nvSpPr>
        <p:spPr>
          <a:xfrm>
            <a:off x="2172927" y="1956201"/>
            <a:ext cx="9144000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TITLE SLIDE IMPACT REGULAR 60 POINT UPPERCASE</a:t>
            </a:r>
          </a:p>
        </p:txBody>
      </p:sp>
      <p:sp>
        <p:nvSpPr>
          <p:cNvPr id="14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2165746" y="4380543"/>
            <a:ext cx="9162654" cy="657123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FontTx/>
              <a:buNone/>
              <a:defRPr sz="3000" cap="none" spc="120" baseline="0">
                <a:solidFill>
                  <a:schemeClr val="tx2"/>
                </a:solidFill>
                <a:latin typeface="Impact"/>
              </a:defRPr>
            </a:lvl1pPr>
          </a:lstStyle>
          <a:p>
            <a:pPr lvl="0"/>
            <a:r>
              <a:rPr lang="en-US" dirty="0"/>
              <a:t>Subtitle Impact Regular 30 Point</a:t>
            </a:r>
          </a:p>
        </p:txBody>
      </p:sp>
      <p:pic>
        <p:nvPicPr>
          <p:cNvPr id="7" name="Purdue University logo" descr="Purdue University logo in black and gold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80" y="6035040"/>
            <a:ext cx="1530803" cy="457200"/>
          </a:xfrm>
          <a:prstGeom prst="rect">
            <a:avLst/>
          </a:prstGeom>
        </p:spPr>
      </p:pic>
      <p:sp>
        <p:nvSpPr>
          <p:cNvPr id="17" name="Date"/>
          <p:cNvSpPr txBox="1">
            <a:spLocks/>
          </p:cNvSpPr>
          <p:nvPr userDrawn="1"/>
        </p:nvSpPr>
        <p:spPr>
          <a:xfrm>
            <a:off x="2133600" y="5902961"/>
            <a:ext cx="6214872" cy="6675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Presented by information (Arial 14 point)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MONTH DAY, YEAR (ARIAL REGULAR 14 POINT UPPERCASE)</a:t>
            </a:r>
          </a:p>
        </p:txBody>
      </p:sp>
    </p:spTree>
    <p:extLst>
      <p:ext uri="{BB962C8B-B14F-4D97-AF65-F5344CB8AC3E}">
        <p14:creationId xmlns:p14="http://schemas.microsoft.com/office/powerpoint/2010/main" val="29392723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lack title background"/>
          <p:cNvSpPr/>
          <p:nvPr userDrawn="1"/>
        </p:nvSpPr>
        <p:spPr>
          <a:xfrm>
            <a:off x="0" y="695081"/>
            <a:ext cx="12192000" cy="487598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Decorative bar and triangle"/>
          <p:cNvGrpSpPr/>
          <p:nvPr userDrawn="1"/>
        </p:nvGrpSpPr>
        <p:grpSpPr>
          <a:xfrm>
            <a:off x="-1" y="685800"/>
            <a:ext cx="12194477" cy="1244765"/>
            <a:chOff x="-1" y="1474838"/>
            <a:chExt cx="12194477" cy="1244765"/>
          </a:xfrm>
        </p:grpSpPr>
        <p:sp>
          <p:nvSpPr>
            <p:cNvPr id="10" name="Isosceles Triangle 9"/>
            <p:cNvSpPr/>
            <p:nvPr userDrawn="1"/>
          </p:nvSpPr>
          <p:spPr>
            <a:xfrm flipV="1">
              <a:off x="9883374" y="1622323"/>
              <a:ext cx="1645920" cy="1097280"/>
            </a:xfrm>
            <a:prstGeom prst="triangle">
              <a:avLst>
                <a:gd name="adj" fmla="val 50855"/>
              </a:avLst>
            </a:prstGeom>
            <a:solidFill>
              <a:schemeClr val="tx2"/>
            </a:solidFill>
            <a:ln w="666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Bar"/>
            <p:cNvSpPr/>
            <p:nvPr userDrawn="1"/>
          </p:nvSpPr>
          <p:spPr>
            <a:xfrm rot="5400000" flipH="1">
              <a:off x="4893716" y="-3308557"/>
              <a:ext cx="137160" cy="9921240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Bar"/>
            <p:cNvSpPr/>
            <p:nvPr userDrawn="1"/>
          </p:nvSpPr>
          <p:spPr>
            <a:xfrm rot="5400000" flipH="1">
              <a:off x="11751247" y="1275503"/>
              <a:ext cx="154937" cy="731520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Bar"/>
            <p:cNvSpPr/>
            <p:nvPr userDrawn="1"/>
          </p:nvSpPr>
          <p:spPr>
            <a:xfrm rot="16200000">
              <a:off x="6002595" y="-4527758"/>
              <a:ext cx="186811" cy="12192003"/>
            </a:xfrm>
            <a:prstGeom prst="rect">
              <a:avLst/>
            </a:prstGeom>
            <a:solidFill>
              <a:schemeClr val="tx2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" name="Section Title"/>
          <p:cNvSpPr>
            <a:spLocks noGrp="1"/>
          </p:cNvSpPr>
          <p:nvPr>
            <p:ph type="title" hasCustomPrompt="1"/>
          </p:nvPr>
        </p:nvSpPr>
        <p:spPr>
          <a:xfrm>
            <a:off x="831850" y="1599671"/>
            <a:ext cx="9836150" cy="2852737"/>
          </a:xfrm>
        </p:spPr>
        <p:txBody>
          <a:bodyPr anchor="b"/>
          <a:lstStyle>
            <a:lvl1pPr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SECTION TITLE SLIDE </a:t>
            </a:r>
            <a:br>
              <a:rPr lang="en-US" dirty="0"/>
            </a:br>
            <a:r>
              <a:rPr lang="en-US" dirty="0"/>
              <a:t>IMPACT REGULAR 60 POINT</a:t>
            </a:r>
          </a:p>
        </p:txBody>
      </p:sp>
      <p:sp>
        <p:nvSpPr>
          <p:cNvPr id="3" name="Section Subtitle"/>
          <p:cNvSpPr>
            <a:spLocks noGrp="1"/>
          </p:cNvSpPr>
          <p:nvPr>
            <p:ph type="body" idx="1" hasCustomPrompt="1"/>
          </p:nvPr>
        </p:nvSpPr>
        <p:spPr>
          <a:xfrm>
            <a:off x="831850" y="4479397"/>
            <a:ext cx="10515600" cy="67680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3000" spc="12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One Subtitle Impact Regular 30 Point</a:t>
            </a:r>
          </a:p>
        </p:txBody>
      </p:sp>
      <p:pic>
        <p:nvPicPr>
          <p:cNvPr id="7" name="Purdue University logo" descr="Purdue University logo in black and gold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80" y="6280846"/>
            <a:ext cx="1530803" cy="457200"/>
          </a:xfrm>
          <a:prstGeom prst="rect">
            <a:avLst/>
          </a:prstGeom>
        </p:spPr>
      </p:pic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8D58-6809-4C13-BAF8-713C532512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24063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lack title background"/>
          <p:cNvSpPr/>
          <p:nvPr userDrawn="1"/>
        </p:nvSpPr>
        <p:spPr>
          <a:xfrm>
            <a:off x="0" y="0"/>
            <a:ext cx="12192000" cy="11334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9" name="Decorative bar and triangle"/>
          <p:cNvGrpSpPr/>
          <p:nvPr userDrawn="1"/>
        </p:nvGrpSpPr>
        <p:grpSpPr>
          <a:xfrm flipH="1">
            <a:off x="-9834" y="-68826"/>
            <a:ext cx="12225528" cy="668600"/>
            <a:chOff x="-1" y="1580729"/>
            <a:chExt cx="12192884" cy="592208"/>
          </a:xfrm>
        </p:grpSpPr>
        <p:sp>
          <p:nvSpPr>
            <p:cNvPr id="10" name="Isosceles Triangle 9"/>
            <p:cNvSpPr>
              <a:spLocks noChangeAspect="1"/>
            </p:cNvSpPr>
            <p:nvPr userDrawn="1"/>
          </p:nvSpPr>
          <p:spPr>
            <a:xfrm flipV="1">
              <a:off x="324472" y="1622323"/>
              <a:ext cx="825921" cy="550614"/>
            </a:xfrm>
            <a:prstGeom prst="triangle">
              <a:avLst>
                <a:gd name="adj" fmla="val 50855"/>
              </a:avLst>
            </a:prstGeom>
            <a:solidFill>
              <a:schemeClr val="tx2"/>
            </a:solidFill>
            <a:ln w="666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Bar"/>
            <p:cNvSpPr/>
            <p:nvPr userDrawn="1"/>
          </p:nvSpPr>
          <p:spPr>
            <a:xfrm rot="16200000">
              <a:off x="6577608" y="-3883979"/>
              <a:ext cx="147814" cy="11082736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Bar"/>
            <p:cNvSpPr/>
            <p:nvPr userDrawn="1"/>
          </p:nvSpPr>
          <p:spPr>
            <a:xfrm rot="16200000">
              <a:off x="121775" y="1458956"/>
              <a:ext cx="139913" cy="383460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Bar"/>
            <p:cNvSpPr/>
            <p:nvPr userDrawn="1"/>
          </p:nvSpPr>
          <p:spPr>
            <a:xfrm rot="16200000">
              <a:off x="6051758" y="-4468765"/>
              <a:ext cx="88486" cy="12192003"/>
            </a:xfrm>
            <a:prstGeom prst="rect">
              <a:avLst/>
            </a:prstGeom>
            <a:solidFill>
              <a:schemeClr val="tx2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" name="Slide Title"/>
          <p:cNvSpPr>
            <a:spLocks noGrp="1"/>
          </p:cNvSpPr>
          <p:nvPr>
            <p:ph type="title" hasCustomPrompt="1"/>
          </p:nvPr>
        </p:nvSpPr>
        <p:spPr>
          <a:xfrm>
            <a:off x="841248" y="365126"/>
            <a:ext cx="10416687" cy="745920"/>
          </a:xfrm>
        </p:spPr>
        <p:txBody>
          <a:bodyPr>
            <a:normAutofit/>
          </a:bodyPr>
          <a:lstStyle>
            <a:lvl1pPr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Impact regular 36 point all caps</a:t>
            </a:r>
          </a:p>
        </p:txBody>
      </p:sp>
      <p:sp>
        <p:nvSpPr>
          <p:cNvPr id="14" name="Subheading"/>
          <p:cNvSpPr>
            <a:spLocks noGrp="1"/>
          </p:cNvSpPr>
          <p:nvPr>
            <p:ph type="body" idx="13" hasCustomPrompt="1"/>
          </p:nvPr>
        </p:nvSpPr>
        <p:spPr>
          <a:xfrm>
            <a:off x="841247" y="1280160"/>
            <a:ext cx="10515600" cy="421893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3000" spc="120" baseline="0">
                <a:solidFill>
                  <a:schemeClr val="tx2"/>
                </a:solidFill>
                <a:latin typeface="Impac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Subhead Impact Regular 30 Point</a:t>
            </a:r>
          </a:p>
        </p:txBody>
      </p:sp>
      <p:sp>
        <p:nvSpPr>
          <p:cNvPr id="3" name="Slide Content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88362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Wingdings" panose="05000000000000000000" pitchFamily="2" charset="2"/>
              <a:buChar char="§"/>
              <a:tabLst/>
              <a:defRPr sz="2400" baseline="0"/>
            </a:lvl1pPr>
            <a:lvl2pPr marL="6858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‒"/>
              <a:tabLst/>
              <a:defRPr sz="2200"/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»"/>
              <a:tabLst/>
              <a:defRPr/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‒"/>
              <a:tabLst/>
              <a:defRPr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Bulleted content in Arial Regular, beginning with 23 point down to 18 point at fourth and fifth level. Text box set at “Do not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Autofit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”; can be replaced with image or chart.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‒"/>
              <a:tabLst/>
              <a:defRPr/>
            </a:pPr>
            <a:r>
              <a:rPr kumimoji="0" lang="en-US" sz="21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»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‒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Fifth level</a:t>
            </a:r>
          </a:p>
        </p:txBody>
      </p:sp>
      <p:pic>
        <p:nvPicPr>
          <p:cNvPr id="7" name="Purdue University logo" descr="Purdue University logo in black and gold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80" y="6280848"/>
            <a:ext cx="1530803" cy="457200"/>
          </a:xfrm>
          <a:prstGeom prst="rect">
            <a:avLst/>
          </a:prstGeom>
        </p:spPr>
      </p:pic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8D58-6809-4C13-BAF8-713C5325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662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aragrap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lack title background"/>
          <p:cNvSpPr/>
          <p:nvPr userDrawn="1"/>
        </p:nvSpPr>
        <p:spPr>
          <a:xfrm>
            <a:off x="0" y="-2167"/>
            <a:ext cx="12192000" cy="11334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9" name="Decorative bar and triangle"/>
          <p:cNvGrpSpPr/>
          <p:nvPr userDrawn="1"/>
        </p:nvGrpSpPr>
        <p:grpSpPr>
          <a:xfrm flipH="1">
            <a:off x="-9834" y="-68826"/>
            <a:ext cx="12225528" cy="668600"/>
            <a:chOff x="-1" y="1580729"/>
            <a:chExt cx="12192884" cy="592208"/>
          </a:xfrm>
        </p:grpSpPr>
        <p:sp>
          <p:nvSpPr>
            <p:cNvPr id="10" name="Isosceles Triangle 9"/>
            <p:cNvSpPr>
              <a:spLocks noChangeAspect="1"/>
            </p:cNvSpPr>
            <p:nvPr userDrawn="1"/>
          </p:nvSpPr>
          <p:spPr>
            <a:xfrm flipV="1">
              <a:off x="324472" y="1622323"/>
              <a:ext cx="825921" cy="550614"/>
            </a:xfrm>
            <a:prstGeom prst="triangle">
              <a:avLst>
                <a:gd name="adj" fmla="val 50855"/>
              </a:avLst>
            </a:prstGeom>
            <a:solidFill>
              <a:schemeClr val="tx2"/>
            </a:solidFill>
            <a:ln w="666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Bar"/>
            <p:cNvSpPr/>
            <p:nvPr userDrawn="1"/>
          </p:nvSpPr>
          <p:spPr>
            <a:xfrm rot="16200000">
              <a:off x="6577608" y="-3883979"/>
              <a:ext cx="147814" cy="11082736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Bar"/>
            <p:cNvSpPr/>
            <p:nvPr userDrawn="1"/>
          </p:nvSpPr>
          <p:spPr>
            <a:xfrm rot="16200000">
              <a:off x="121775" y="1458956"/>
              <a:ext cx="139913" cy="383460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Bar"/>
            <p:cNvSpPr/>
            <p:nvPr userDrawn="1"/>
          </p:nvSpPr>
          <p:spPr>
            <a:xfrm rot="16200000">
              <a:off x="6051758" y="-4468765"/>
              <a:ext cx="88486" cy="12192003"/>
            </a:xfrm>
            <a:prstGeom prst="rect">
              <a:avLst/>
            </a:prstGeom>
            <a:solidFill>
              <a:schemeClr val="tx2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" name="Slide Title"/>
          <p:cNvSpPr>
            <a:spLocks noGrp="1"/>
          </p:cNvSpPr>
          <p:nvPr>
            <p:ph type="title" hasCustomPrompt="1"/>
          </p:nvPr>
        </p:nvSpPr>
        <p:spPr>
          <a:xfrm>
            <a:off x="841248" y="365126"/>
            <a:ext cx="10415016" cy="745920"/>
          </a:xfrm>
        </p:spPr>
        <p:txBody>
          <a:bodyPr>
            <a:normAutofit/>
          </a:bodyPr>
          <a:lstStyle>
            <a:lvl1pPr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Impact regular 36 point all caps</a:t>
            </a:r>
          </a:p>
        </p:txBody>
      </p:sp>
      <p:sp>
        <p:nvSpPr>
          <p:cNvPr id="14" name="Subheading"/>
          <p:cNvSpPr>
            <a:spLocks noGrp="1"/>
          </p:cNvSpPr>
          <p:nvPr>
            <p:ph type="body" idx="13" hasCustomPrompt="1"/>
          </p:nvPr>
        </p:nvSpPr>
        <p:spPr>
          <a:xfrm>
            <a:off x="841246" y="1280160"/>
            <a:ext cx="10515600" cy="421893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3000" spc="120" baseline="0">
                <a:solidFill>
                  <a:schemeClr val="tx2"/>
                </a:solidFill>
                <a:latin typeface="Impac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Subhead Impact Regular 30 Point</a:t>
            </a:r>
          </a:p>
        </p:txBody>
      </p:sp>
      <p:sp>
        <p:nvSpPr>
          <p:cNvPr id="3" name="Slide Content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8836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Wingdings" panose="05000000000000000000" pitchFamily="2" charset="2"/>
              <a:buNone/>
              <a:tabLst/>
              <a:defRPr sz="23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Non-bulleted paragraphs in Arial Regular 23 point, with 15 points after each paragraph. Text box set at “Do not </a:t>
            </a:r>
            <a:r>
              <a:rPr lang="en-US" dirty="0" err="1"/>
              <a:t>Autofit</a:t>
            </a:r>
            <a:r>
              <a:rPr lang="en-US" dirty="0"/>
              <a:t>”; can be replaced with image or chart.</a:t>
            </a:r>
          </a:p>
          <a:p>
            <a:pPr lvl="0"/>
            <a:r>
              <a:rPr lang="en-US" dirty="0"/>
              <a:t>Second paragraph…</a:t>
            </a:r>
          </a:p>
          <a:p>
            <a:pPr lvl="0"/>
            <a:r>
              <a:rPr lang="en-US" dirty="0"/>
              <a:t>Third paragraph…</a:t>
            </a:r>
          </a:p>
        </p:txBody>
      </p:sp>
      <p:pic>
        <p:nvPicPr>
          <p:cNvPr id="7" name="Purdue University logo" descr="Purdue University logo in black and gold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80" y="6280848"/>
            <a:ext cx="1530803" cy="457200"/>
          </a:xfrm>
          <a:prstGeom prst="rect">
            <a:avLst/>
          </a:prstGeom>
        </p:spPr>
      </p:pic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8D58-6809-4C13-BAF8-713C5325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2488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wOne Subhea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lack title background"/>
          <p:cNvSpPr/>
          <p:nvPr userDrawn="1"/>
        </p:nvSpPr>
        <p:spPr>
          <a:xfrm>
            <a:off x="0" y="-2167"/>
            <a:ext cx="12192000" cy="11334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2" name="Decorative bar and triangle"/>
          <p:cNvGrpSpPr/>
          <p:nvPr userDrawn="1"/>
        </p:nvGrpSpPr>
        <p:grpSpPr>
          <a:xfrm flipH="1">
            <a:off x="-9834" y="-68826"/>
            <a:ext cx="12225528" cy="668600"/>
            <a:chOff x="-1" y="1580729"/>
            <a:chExt cx="12192884" cy="592208"/>
          </a:xfrm>
        </p:grpSpPr>
        <p:sp>
          <p:nvSpPr>
            <p:cNvPr id="13" name="Isosceles Triangle 12"/>
            <p:cNvSpPr>
              <a:spLocks noChangeAspect="1"/>
            </p:cNvSpPr>
            <p:nvPr userDrawn="1"/>
          </p:nvSpPr>
          <p:spPr>
            <a:xfrm flipV="1">
              <a:off x="324472" y="1622323"/>
              <a:ext cx="825921" cy="550614"/>
            </a:xfrm>
            <a:prstGeom prst="triangle">
              <a:avLst>
                <a:gd name="adj" fmla="val 50855"/>
              </a:avLst>
            </a:prstGeom>
            <a:solidFill>
              <a:schemeClr val="tx2"/>
            </a:solidFill>
            <a:ln w="666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Bar"/>
            <p:cNvSpPr/>
            <p:nvPr userDrawn="1"/>
          </p:nvSpPr>
          <p:spPr>
            <a:xfrm rot="16200000">
              <a:off x="6577608" y="-3883979"/>
              <a:ext cx="147814" cy="11082736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Bar"/>
            <p:cNvSpPr/>
            <p:nvPr userDrawn="1"/>
          </p:nvSpPr>
          <p:spPr>
            <a:xfrm rot="16200000">
              <a:off x="121775" y="1458956"/>
              <a:ext cx="139913" cy="383460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Bar"/>
            <p:cNvSpPr/>
            <p:nvPr userDrawn="1"/>
          </p:nvSpPr>
          <p:spPr>
            <a:xfrm rot="16200000">
              <a:off x="6051758" y="-4468765"/>
              <a:ext cx="88486" cy="12192003"/>
            </a:xfrm>
            <a:prstGeom prst="rect">
              <a:avLst/>
            </a:prstGeom>
            <a:solidFill>
              <a:schemeClr val="tx2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0" name="Slide Title"/>
          <p:cNvSpPr>
            <a:spLocks noGrp="1"/>
          </p:cNvSpPr>
          <p:nvPr>
            <p:ph type="title" hasCustomPrompt="1"/>
          </p:nvPr>
        </p:nvSpPr>
        <p:spPr>
          <a:xfrm>
            <a:off x="841248" y="365126"/>
            <a:ext cx="10415016" cy="745920"/>
          </a:xfrm>
        </p:spPr>
        <p:txBody>
          <a:bodyPr>
            <a:normAutofit/>
          </a:bodyPr>
          <a:lstStyle>
            <a:lvl1pPr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Impact regular 36 point all caps</a:t>
            </a:r>
          </a:p>
        </p:txBody>
      </p:sp>
      <p:sp>
        <p:nvSpPr>
          <p:cNvPr id="11" name="Subheading"/>
          <p:cNvSpPr>
            <a:spLocks noGrp="1"/>
          </p:cNvSpPr>
          <p:nvPr>
            <p:ph type="body" idx="13" hasCustomPrompt="1"/>
          </p:nvPr>
        </p:nvSpPr>
        <p:spPr>
          <a:xfrm>
            <a:off x="841246" y="1280160"/>
            <a:ext cx="10515600" cy="421893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3000" spc="120" baseline="0">
                <a:solidFill>
                  <a:schemeClr val="tx2"/>
                </a:solidFill>
                <a:latin typeface="Impac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Subhead Impact Regular 30 Point</a:t>
            </a:r>
          </a:p>
        </p:txBody>
      </p:sp>
      <p:sp>
        <p:nvSpPr>
          <p:cNvPr id="3" name="Slide Content left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300"/>
            </a:lvl1pPr>
            <a:lvl2pPr>
              <a:defRPr sz="2150"/>
            </a:lvl2pPr>
            <a:lvl3pPr>
              <a:defRPr sz="195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Content right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300"/>
            </a:lvl1pPr>
            <a:lvl2pPr>
              <a:defRPr sz="2150"/>
            </a:lvl2pPr>
            <a:lvl3pPr>
              <a:defRPr sz="195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urdue University logo" descr="Purdue University logo in black and gold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80" y="6280848"/>
            <a:ext cx="1530803" cy="457200"/>
          </a:xfrm>
          <a:prstGeom prst="rect">
            <a:avLst/>
          </a:prstGeom>
        </p:spPr>
      </p:pic>
      <p:sp>
        <p:nvSpPr>
          <p:cNvPr id="7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8D58-6809-4C13-BAF8-713C5325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4518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lack title background"/>
          <p:cNvSpPr/>
          <p:nvPr userDrawn="1"/>
        </p:nvSpPr>
        <p:spPr>
          <a:xfrm>
            <a:off x="0" y="-2167"/>
            <a:ext cx="12192000" cy="11334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3" name="Decorative bar and triangle"/>
          <p:cNvGrpSpPr/>
          <p:nvPr userDrawn="1"/>
        </p:nvGrpSpPr>
        <p:grpSpPr>
          <a:xfrm flipH="1">
            <a:off x="-9834" y="-68826"/>
            <a:ext cx="12225528" cy="668600"/>
            <a:chOff x="-1" y="1580729"/>
            <a:chExt cx="12192884" cy="592208"/>
          </a:xfrm>
        </p:grpSpPr>
        <p:sp>
          <p:nvSpPr>
            <p:cNvPr id="14" name="Isosceles Triangle 13"/>
            <p:cNvSpPr>
              <a:spLocks noChangeAspect="1"/>
            </p:cNvSpPr>
            <p:nvPr userDrawn="1"/>
          </p:nvSpPr>
          <p:spPr>
            <a:xfrm flipV="1">
              <a:off x="324472" y="1622323"/>
              <a:ext cx="825921" cy="550614"/>
            </a:xfrm>
            <a:prstGeom prst="triangle">
              <a:avLst>
                <a:gd name="adj" fmla="val 50855"/>
              </a:avLst>
            </a:prstGeom>
            <a:solidFill>
              <a:schemeClr val="tx2"/>
            </a:solidFill>
            <a:ln w="666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Bar"/>
            <p:cNvSpPr/>
            <p:nvPr userDrawn="1"/>
          </p:nvSpPr>
          <p:spPr>
            <a:xfrm rot="16200000">
              <a:off x="6577608" y="-3883979"/>
              <a:ext cx="147814" cy="11082736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Bar"/>
            <p:cNvSpPr/>
            <p:nvPr userDrawn="1"/>
          </p:nvSpPr>
          <p:spPr>
            <a:xfrm rot="16200000">
              <a:off x="121775" y="1458956"/>
              <a:ext cx="139913" cy="383460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7" name="Bar"/>
            <p:cNvSpPr/>
            <p:nvPr userDrawn="1"/>
          </p:nvSpPr>
          <p:spPr>
            <a:xfrm rot="16200000">
              <a:off x="6051758" y="-4468765"/>
              <a:ext cx="88486" cy="12192003"/>
            </a:xfrm>
            <a:prstGeom prst="rect">
              <a:avLst/>
            </a:prstGeom>
            <a:solidFill>
              <a:schemeClr val="tx2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1" name="Slide Title"/>
          <p:cNvSpPr>
            <a:spLocks noGrp="1"/>
          </p:cNvSpPr>
          <p:nvPr>
            <p:ph type="title" hasCustomPrompt="1"/>
          </p:nvPr>
        </p:nvSpPr>
        <p:spPr>
          <a:xfrm>
            <a:off x="841248" y="365126"/>
            <a:ext cx="10415016" cy="745920"/>
          </a:xfrm>
        </p:spPr>
        <p:txBody>
          <a:bodyPr>
            <a:normAutofit/>
          </a:bodyPr>
          <a:lstStyle>
            <a:lvl1pPr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Impact regular 36 point all caps</a:t>
            </a:r>
          </a:p>
        </p:txBody>
      </p:sp>
      <p:sp>
        <p:nvSpPr>
          <p:cNvPr id="12" name="Subheading"/>
          <p:cNvSpPr>
            <a:spLocks noGrp="1"/>
          </p:cNvSpPr>
          <p:nvPr>
            <p:ph type="body" idx="13" hasCustomPrompt="1"/>
          </p:nvPr>
        </p:nvSpPr>
        <p:spPr>
          <a:xfrm>
            <a:off x="841248" y="1280160"/>
            <a:ext cx="10515600" cy="421893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3000" spc="120" baseline="0">
                <a:solidFill>
                  <a:schemeClr val="tx2"/>
                </a:solidFill>
                <a:latin typeface="Impac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Subhead Impact Regular 30 Point</a:t>
            </a:r>
          </a:p>
        </p:txBody>
      </p:sp>
      <p:sp>
        <p:nvSpPr>
          <p:cNvPr id="3" name="Slide Content Header right"/>
          <p:cNvSpPr>
            <a:spLocks noGrp="1"/>
          </p:cNvSpPr>
          <p:nvPr>
            <p:ph type="body" idx="1" hasCustomPrompt="1"/>
          </p:nvPr>
        </p:nvSpPr>
        <p:spPr>
          <a:xfrm>
            <a:off x="839788" y="1837944"/>
            <a:ext cx="5157787" cy="823912"/>
          </a:xfrm>
        </p:spPr>
        <p:txBody>
          <a:bodyPr anchor="b">
            <a:normAutofit/>
          </a:bodyPr>
          <a:lstStyle>
            <a:lvl1pPr marL="0" indent="0" algn="ctr">
              <a:buNone/>
              <a:defRPr sz="2400" b="1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Column Heading Arial Bold 24 Point</a:t>
            </a:r>
          </a:p>
        </p:txBody>
      </p:sp>
      <p:sp>
        <p:nvSpPr>
          <p:cNvPr id="4" name="Slide Content right"/>
          <p:cNvSpPr>
            <a:spLocks noGrp="1"/>
          </p:cNvSpPr>
          <p:nvPr>
            <p:ph sz="half" idx="2"/>
          </p:nvPr>
        </p:nvSpPr>
        <p:spPr>
          <a:xfrm>
            <a:off x="839788" y="2688336"/>
            <a:ext cx="5157787" cy="3525121"/>
          </a:xfrm>
        </p:spPr>
        <p:txBody>
          <a:bodyPr/>
          <a:lstStyle>
            <a:lvl1pPr>
              <a:defRPr sz="2300"/>
            </a:lvl1pPr>
            <a:lvl2pPr>
              <a:defRPr sz="2150"/>
            </a:lvl2pPr>
            <a:lvl3pPr>
              <a:defRPr sz="195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Content Header left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838480"/>
            <a:ext cx="5183188" cy="823912"/>
          </a:xfrm>
        </p:spPr>
        <p:txBody>
          <a:bodyPr anchor="b"/>
          <a:lstStyle>
            <a:lvl1pPr marL="0" indent="0" algn="ctr">
              <a:buNone/>
              <a:defRPr sz="2400" b="1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Column Heading Arial Bold 24 Point</a:t>
            </a:r>
          </a:p>
        </p:txBody>
      </p:sp>
      <p:sp>
        <p:nvSpPr>
          <p:cNvPr id="6" name="Slide Content left"/>
          <p:cNvSpPr>
            <a:spLocks noGrp="1"/>
          </p:cNvSpPr>
          <p:nvPr>
            <p:ph sz="quarter" idx="4"/>
          </p:nvPr>
        </p:nvSpPr>
        <p:spPr>
          <a:xfrm>
            <a:off x="6172200" y="2684205"/>
            <a:ext cx="5183188" cy="3505457"/>
          </a:xfrm>
        </p:spPr>
        <p:txBody>
          <a:bodyPr/>
          <a:lstStyle>
            <a:lvl1pPr>
              <a:defRPr sz="2300"/>
            </a:lvl1pPr>
            <a:lvl2pPr>
              <a:defRPr sz="2150"/>
            </a:lvl2pPr>
            <a:lvl3pPr>
              <a:defRPr sz="195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8" name="Purdue University logo" descr="Purdue University logo in black and gold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80" y="6280848"/>
            <a:ext cx="1530803" cy="457200"/>
          </a:xfrm>
          <a:prstGeom prst="rect">
            <a:avLst/>
          </a:prstGeom>
        </p:spPr>
      </p:pic>
      <p:sp>
        <p:nvSpPr>
          <p:cNvPr id="9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8D58-6809-4C13-BAF8-713C5325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386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aragrap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lack title background"/>
          <p:cNvSpPr/>
          <p:nvPr userDrawn="1"/>
        </p:nvSpPr>
        <p:spPr>
          <a:xfrm>
            <a:off x="0" y="-2167"/>
            <a:ext cx="12192000" cy="11334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9" name="Decorative bar and triangle"/>
          <p:cNvGrpSpPr/>
          <p:nvPr userDrawn="1"/>
        </p:nvGrpSpPr>
        <p:grpSpPr>
          <a:xfrm flipH="1">
            <a:off x="-9834" y="-68826"/>
            <a:ext cx="12225528" cy="668600"/>
            <a:chOff x="-1" y="1580729"/>
            <a:chExt cx="12192884" cy="592208"/>
          </a:xfrm>
        </p:grpSpPr>
        <p:sp>
          <p:nvSpPr>
            <p:cNvPr id="10" name="Isosceles Triangle 9"/>
            <p:cNvSpPr>
              <a:spLocks noChangeAspect="1"/>
            </p:cNvSpPr>
            <p:nvPr userDrawn="1"/>
          </p:nvSpPr>
          <p:spPr>
            <a:xfrm flipV="1">
              <a:off x="324472" y="1622323"/>
              <a:ext cx="825921" cy="550614"/>
            </a:xfrm>
            <a:prstGeom prst="triangle">
              <a:avLst>
                <a:gd name="adj" fmla="val 50855"/>
              </a:avLst>
            </a:prstGeom>
            <a:solidFill>
              <a:schemeClr val="tx2"/>
            </a:solidFill>
            <a:ln w="666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Bar"/>
            <p:cNvSpPr/>
            <p:nvPr userDrawn="1"/>
          </p:nvSpPr>
          <p:spPr>
            <a:xfrm rot="16200000">
              <a:off x="6577608" y="-3883979"/>
              <a:ext cx="147814" cy="11082736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Bar"/>
            <p:cNvSpPr/>
            <p:nvPr userDrawn="1"/>
          </p:nvSpPr>
          <p:spPr>
            <a:xfrm rot="16200000">
              <a:off x="121775" y="1458956"/>
              <a:ext cx="139913" cy="383460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Bar"/>
            <p:cNvSpPr/>
            <p:nvPr userDrawn="1"/>
          </p:nvSpPr>
          <p:spPr>
            <a:xfrm rot="16200000">
              <a:off x="6051758" y="-4468765"/>
              <a:ext cx="88486" cy="12192003"/>
            </a:xfrm>
            <a:prstGeom prst="rect">
              <a:avLst/>
            </a:prstGeom>
            <a:solidFill>
              <a:schemeClr val="tx2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" name="Slide Title"/>
          <p:cNvSpPr>
            <a:spLocks noGrp="1"/>
          </p:cNvSpPr>
          <p:nvPr>
            <p:ph type="title" hasCustomPrompt="1"/>
          </p:nvPr>
        </p:nvSpPr>
        <p:spPr>
          <a:xfrm>
            <a:off x="841248" y="365126"/>
            <a:ext cx="10415016" cy="745920"/>
          </a:xfrm>
        </p:spPr>
        <p:txBody>
          <a:bodyPr>
            <a:normAutofit/>
          </a:bodyPr>
          <a:lstStyle>
            <a:lvl1pPr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Impact regular 36 point all caps</a:t>
            </a:r>
          </a:p>
        </p:txBody>
      </p:sp>
      <p:sp>
        <p:nvSpPr>
          <p:cNvPr id="14" name="Subheading"/>
          <p:cNvSpPr>
            <a:spLocks noGrp="1"/>
          </p:cNvSpPr>
          <p:nvPr>
            <p:ph type="body" idx="13" hasCustomPrompt="1"/>
          </p:nvPr>
        </p:nvSpPr>
        <p:spPr>
          <a:xfrm>
            <a:off x="841246" y="1280160"/>
            <a:ext cx="10515600" cy="421893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3000" spc="120" baseline="0">
                <a:solidFill>
                  <a:schemeClr val="tx2"/>
                </a:solidFill>
                <a:latin typeface="Impac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Subhead Impact Regular 30 Point</a:t>
            </a:r>
          </a:p>
        </p:txBody>
      </p:sp>
      <p:sp>
        <p:nvSpPr>
          <p:cNvPr id="3" name="Slide Content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8836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Wingdings" panose="05000000000000000000" pitchFamily="2" charset="2"/>
              <a:buNone/>
              <a:tabLst/>
              <a:defRPr sz="2300" baseline="0"/>
            </a:lvl1pPr>
          </a:lstStyle>
          <a:p>
            <a:pPr lvl="0"/>
            <a:r>
              <a:rPr lang="en-US" dirty="0"/>
              <a:t>Non-bulleted paragraphs in Arial Regular 23 point, with 15 points after each paragraph. Text box set at “Do not </a:t>
            </a:r>
            <a:r>
              <a:rPr lang="en-US" dirty="0" err="1"/>
              <a:t>Autofit</a:t>
            </a:r>
            <a:r>
              <a:rPr lang="en-US" dirty="0"/>
              <a:t>”; can be replaced with image or chart.</a:t>
            </a:r>
          </a:p>
          <a:p>
            <a:pPr lvl="0"/>
            <a:r>
              <a:rPr lang="en-US" dirty="0"/>
              <a:t>Second paragraph…</a:t>
            </a:r>
          </a:p>
          <a:p>
            <a:pPr lvl="0"/>
            <a:r>
              <a:rPr lang="en-US" dirty="0"/>
              <a:t>Third paragraph…</a:t>
            </a:r>
          </a:p>
        </p:txBody>
      </p:sp>
      <p:pic>
        <p:nvPicPr>
          <p:cNvPr id="7" name="Purdue University logo" descr="Purdue University logo in black and gold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80" y="6280848"/>
            <a:ext cx="1530803" cy="457200"/>
          </a:xfrm>
          <a:prstGeom prst="rect">
            <a:avLst/>
          </a:prstGeom>
        </p:spPr>
      </p:pic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8D58-6809-4C13-BAF8-713C5325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451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/Chart/Tabl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lack title background"/>
          <p:cNvSpPr/>
          <p:nvPr userDrawn="1"/>
        </p:nvSpPr>
        <p:spPr>
          <a:xfrm>
            <a:off x="0" y="-2167"/>
            <a:ext cx="12192000" cy="11334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2" name="Decorative bar and triangle"/>
          <p:cNvGrpSpPr/>
          <p:nvPr userDrawn="1"/>
        </p:nvGrpSpPr>
        <p:grpSpPr>
          <a:xfrm flipH="1">
            <a:off x="-9834" y="-68826"/>
            <a:ext cx="12225528" cy="668600"/>
            <a:chOff x="-1" y="1580729"/>
            <a:chExt cx="12192884" cy="592208"/>
          </a:xfrm>
        </p:grpSpPr>
        <p:sp>
          <p:nvSpPr>
            <p:cNvPr id="13" name="Isosceles Triangle 12"/>
            <p:cNvSpPr>
              <a:spLocks noChangeAspect="1"/>
            </p:cNvSpPr>
            <p:nvPr userDrawn="1"/>
          </p:nvSpPr>
          <p:spPr>
            <a:xfrm flipV="1">
              <a:off x="324472" y="1622323"/>
              <a:ext cx="825921" cy="550614"/>
            </a:xfrm>
            <a:prstGeom prst="triangle">
              <a:avLst>
                <a:gd name="adj" fmla="val 50855"/>
              </a:avLst>
            </a:prstGeom>
            <a:solidFill>
              <a:schemeClr val="tx2"/>
            </a:solidFill>
            <a:ln w="666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Bar"/>
            <p:cNvSpPr/>
            <p:nvPr userDrawn="1"/>
          </p:nvSpPr>
          <p:spPr>
            <a:xfrm rot="16200000">
              <a:off x="6577608" y="-3883979"/>
              <a:ext cx="147814" cy="11082736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Bar"/>
            <p:cNvSpPr/>
            <p:nvPr userDrawn="1"/>
          </p:nvSpPr>
          <p:spPr>
            <a:xfrm rot="16200000">
              <a:off x="121775" y="1458956"/>
              <a:ext cx="139913" cy="383460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Bar"/>
            <p:cNvSpPr/>
            <p:nvPr userDrawn="1"/>
          </p:nvSpPr>
          <p:spPr>
            <a:xfrm rot="16200000">
              <a:off x="6051758" y="-4468765"/>
              <a:ext cx="88486" cy="12192003"/>
            </a:xfrm>
            <a:prstGeom prst="rect">
              <a:avLst/>
            </a:prstGeom>
            <a:solidFill>
              <a:schemeClr val="tx2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7" name="Slide Title"/>
          <p:cNvSpPr>
            <a:spLocks noGrp="1"/>
          </p:cNvSpPr>
          <p:nvPr>
            <p:ph type="title" hasCustomPrompt="1"/>
          </p:nvPr>
        </p:nvSpPr>
        <p:spPr>
          <a:xfrm>
            <a:off x="841248" y="365126"/>
            <a:ext cx="10415016" cy="745920"/>
          </a:xfrm>
        </p:spPr>
        <p:txBody>
          <a:bodyPr>
            <a:normAutofit/>
          </a:bodyPr>
          <a:lstStyle>
            <a:lvl1pPr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Impact regular 36 point all caps</a:t>
            </a:r>
          </a:p>
        </p:txBody>
      </p:sp>
      <p:sp>
        <p:nvSpPr>
          <p:cNvPr id="11" name="Subheading"/>
          <p:cNvSpPr>
            <a:spLocks noGrp="1"/>
          </p:cNvSpPr>
          <p:nvPr>
            <p:ph type="body" idx="13" hasCustomPrompt="1"/>
          </p:nvPr>
        </p:nvSpPr>
        <p:spPr>
          <a:xfrm>
            <a:off x="841248" y="1545632"/>
            <a:ext cx="3931920" cy="764950"/>
          </a:xfr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2600" spc="120" baseline="0">
                <a:solidFill>
                  <a:schemeClr val="tx2"/>
                </a:solidFill>
                <a:latin typeface="Impac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Subhead Impact Regular 26 Point</a:t>
            </a:r>
          </a:p>
        </p:txBody>
      </p:sp>
      <p:sp>
        <p:nvSpPr>
          <p:cNvPr id="4" name="Slide Content left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322872"/>
            <a:ext cx="3932237" cy="38115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22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Paragraph/caption in Arial Regular 22 Point</a:t>
            </a:r>
          </a:p>
        </p:txBody>
      </p:sp>
      <p:sp>
        <p:nvSpPr>
          <p:cNvPr id="18" name="Slide Content right"/>
          <p:cNvSpPr>
            <a:spLocks noGrp="1"/>
          </p:cNvSpPr>
          <p:nvPr>
            <p:ph sz="quarter" idx="14" hasCustomPrompt="1"/>
          </p:nvPr>
        </p:nvSpPr>
        <p:spPr>
          <a:xfrm>
            <a:off x="5184648" y="1554480"/>
            <a:ext cx="6172200" cy="4572000"/>
          </a:xfrm>
          <a:ln w="25400" cap="rnd"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normAutofit/>
          </a:bodyPr>
          <a:lstStyle>
            <a:lvl1pPr marL="0" indent="0">
              <a:buNone/>
              <a:defRPr sz="2300"/>
            </a:lvl1pPr>
          </a:lstStyle>
          <a:p>
            <a:pPr lvl="0"/>
            <a:r>
              <a:rPr lang="en-US" dirty="0"/>
              <a:t>Click to add picture, chart, object, etc.</a:t>
            </a:r>
          </a:p>
        </p:txBody>
      </p:sp>
      <p:pic>
        <p:nvPicPr>
          <p:cNvPr id="8" name="Purdue University logo" descr="Purdue University logo in black and gold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80" y="6280848"/>
            <a:ext cx="1530803" cy="457200"/>
          </a:xfrm>
          <a:prstGeom prst="rect">
            <a:avLst/>
          </a:prstGeom>
        </p:spPr>
      </p:pic>
      <p:sp>
        <p:nvSpPr>
          <p:cNvPr id="7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8D58-6809-4C13-BAF8-713C5325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1982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icture/Chart/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lack title background"/>
          <p:cNvSpPr/>
          <p:nvPr userDrawn="1"/>
        </p:nvSpPr>
        <p:spPr>
          <a:xfrm>
            <a:off x="0" y="-2167"/>
            <a:ext cx="12192000" cy="11334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2" name="Decorative bar and triangle"/>
          <p:cNvGrpSpPr/>
          <p:nvPr userDrawn="1"/>
        </p:nvGrpSpPr>
        <p:grpSpPr>
          <a:xfrm flipH="1">
            <a:off x="-9834" y="-68826"/>
            <a:ext cx="12225528" cy="668600"/>
            <a:chOff x="-1" y="1580729"/>
            <a:chExt cx="12192884" cy="592208"/>
          </a:xfrm>
        </p:grpSpPr>
        <p:sp>
          <p:nvSpPr>
            <p:cNvPr id="13" name="Isosceles Triangle 12"/>
            <p:cNvSpPr>
              <a:spLocks noChangeAspect="1"/>
            </p:cNvSpPr>
            <p:nvPr userDrawn="1"/>
          </p:nvSpPr>
          <p:spPr>
            <a:xfrm flipV="1">
              <a:off x="324472" y="1622323"/>
              <a:ext cx="825921" cy="550614"/>
            </a:xfrm>
            <a:prstGeom prst="triangle">
              <a:avLst>
                <a:gd name="adj" fmla="val 50855"/>
              </a:avLst>
            </a:prstGeom>
            <a:solidFill>
              <a:schemeClr val="tx2"/>
            </a:solidFill>
            <a:ln w="666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Bar"/>
            <p:cNvSpPr/>
            <p:nvPr userDrawn="1"/>
          </p:nvSpPr>
          <p:spPr>
            <a:xfrm rot="16200000">
              <a:off x="6577608" y="-3883979"/>
              <a:ext cx="147814" cy="11082736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Bar"/>
            <p:cNvSpPr/>
            <p:nvPr userDrawn="1"/>
          </p:nvSpPr>
          <p:spPr>
            <a:xfrm rot="16200000">
              <a:off x="121775" y="1458956"/>
              <a:ext cx="139913" cy="383460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Bar"/>
            <p:cNvSpPr/>
            <p:nvPr userDrawn="1"/>
          </p:nvSpPr>
          <p:spPr>
            <a:xfrm rot="16200000">
              <a:off x="6051758" y="-4468765"/>
              <a:ext cx="88486" cy="12192003"/>
            </a:xfrm>
            <a:prstGeom prst="rect">
              <a:avLst/>
            </a:prstGeom>
            <a:solidFill>
              <a:schemeClr val="tx2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9" name="Slide Title"/>
          <p:cNvSpPr>
            <a:spLocks noGrp="1"/>
          </p:cNvSpPr>
          <p:nvPr>
            <p:ph type="title" hasCustomPrompt="1"/>
          </p:nvPr>
        </p:nvSpPr>
        <p:spPr>
          <a:xfrm>
            <a:off x="841248" y="365126"/>
            <a:ext cx="10415016" cy="745920"/>
          </a:xfrm>
        </p:spPr>
        <p:txBody>
          <a:bodyPr>
            <a:normAutofit/>
          </a:bodyPr>
          <a:lstStyle>
            <a:lvl1pPr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Impact regular 36 point all caps</a:t>
            </a:r>
          </a:p>
        </p:txBody>
      </p:sp>
      <p:sp>
        <p:nvSpPr>
          <p:cNvPr id="11" name="Subheading"/>
          <p:cNvSpPr>
            <a:spLocks noGrp="1"/>
          </p:cNvSpPr>
          <p:nvPr>
            <p:ph type="body" idx="13" hasCustomPrompt="1"/>
          </p:nvPr>
        </p:nvSpPr>
        <p:spPr>
          <a:xfrm>
            <a:off x="841248" y="1280160"/>
            <a:ext cx="10515600" cy="401156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buNone/>
              <a:defRPr sz="3000" spc="120" baseline="0">
                <a:solidFill>
                  <a:schemeClr val="tx2"/>
                </a:solidFill>
                <a:latin typeface="Impac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Subhead Impact Regular 30 Point</a:t>
            </a:r>
          </a:p>
        </p:txBody>
      </p:sp>
      <p:sp>
        <p:nvSpPr>
          <p:cNvPr id="17" name="Slide Content"/>
          <p:cNvSpPr>
            <a:spLocks noGrp="1"/>
          </p:cNvSpPr>
          <p:nvPr>
            <p:ph sz="quarter" idx="14" hasCustomPrompt="1"/>
          </p:nvPr>
        </p:nvSpPr>
        <p:spPr>
          <a:xfrm>
            <a:off x="841248" y="1779640"/>
            <a:ext cx="10515600" cy="4346840"/>
          </a:xfrm>
          <a:ln w="25400" cap="rnd"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normAutofit/>
          </a:bodyPr>
          <a:lstStyle>
            <a:lvl1pPr marL="0" indent="0">
              <a:buNone/>
              <a:defRPr sz="2300"/>
            </a:lvl1pPr>
          </a:lstStyle>
          <a:p>
            <a:pPr lvl="0"/>
            <a:r>
              <a:rPr lang="en-US" dirty="0"/>
              <a:t>Click to add picture, chart, table, etc.</a:t>
            </a:r>
          </a:p>
        </p:txBody>
      </p:sp>
      <p:sp>
        <p:nvSpPr>
          <p:cNvPr id="18" name="Image reference"/>
          <p:cNvSpPr>
            <a:spLocks noGrp="1"/>
          </p:cNvSpPr>
          <p:nvPr>
            <p:ph type="body" sz="quarter" idx="15" hasCustomPrompt="1"/>
          </p:nvPr>
        </p:nvSpPr>
        <p:spPr>
          <a:xfrm>
            <a:off x="841248" y="6243638"/>
            <a:ext cx="7561262" cy="4318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 baseline="0"/>
            </a:lvl1pPr>
          </a:lstStyle>
          <a:p>
            <a:pPr lvl="0"/>
            <a:r>
              <a:rPr lang="en-US" sz="1400" dirty="0"/>
              <a:t>Reference Arial Regular 14 Point</a:t>
            </a:r>
            <a:endParaRPr lang="en-US" dirty="0"/>
          </a:p>
        </p:txBody>
      </p:sp>
      <p:pic>
        <p:nvPicPr>
          <p:cNvPr id="8" name="Purdue University logo" descr="Purdue University logo in black and gold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80" y="6280848"/>
            <a:ext cx="1530803" cy="457200"/>
          </a:xfrm>
          <a:prstGeom prst="rect">
            <a:avLst/>
          </a:prstGeom>
        </p:spPr>
      </p:pic>
      <p:sp>
        <p:nvSpPr>
          <p:cNvPr id="7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8D58-6809-4C13-BAF8-713C5325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33449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Width Picture/Chart/Tabl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lack title background"/>
          <p:cNvSpPr/>
          <p:nvPr userDrawn="1"/>
        </p:nvSpPr>
        <p:spPr>
          <a:xfrm>
            <a:off x="0" y="-2167"/>
            <a:ext cx="12192000" cy="11334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2" name="Decorative bar and triangle"/>
          <p:cNvGrpSpPr/>
          <p:nvPr userDrawn="1"/>
        </p:nvGrpSpPr>
        <p:grpSpPr>
          <a:xfrm flipH="1">
            <a:off x="-9834" y="-68826"/>
            <a:ext cx="12225528" cy="668600"/>
            <a:chOff x="-1" y="1580729"/>
            <a:chExt cx="12192884" cy="592208"/>
          </a:xfrm>
        </p:grpSpPr>
        <p:sp>
          <p:nvSpPr>
            <p:cNvPr id="13" name="Isosceles Triangle 12"/>
            <p:cNvSpPr>
              <a:spLocks noChangeAspect="1"/>
            </p:cNvSpPr>
            <p:nvPr userDrawn="1"/>
          </p:nvSpPr>
          <p:spPr>
            <a:xfrm flipV="1">
              <a:off x="324472" y="1622323"/>
              <a:ext cx="825921" cy="550614"/>
            </a:xfrm>
            <a:prstGeom prst="triangle">
              <a:avLst>
                <a:gd name="adj" fmla="val 50855"/>
              </a:avLst>
            </a:prstGeom>
            <a:solidFill>
              <a:schemeClr val="tx2"/>
            </a:solidFill>
            <a:ln w="666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Bar"/>
            <p:cNvSpPr/>
            <p:nvPr userDrawn="1"/>
          </p:nvSpPr>
          <p:spPr>
            <a:xfrm rot="16200000">
              <a:off x="6577608" y="-3883979"/>
              <a:ext cx="147814" cy="11082736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Bar"/>
            <p:cNvSpPr/>
            <p:nvPr userDrawn="1"/>
          </p:nvSpPr>
          <p:spPr>
            <a:xfrm rot="16200000">
              <a:off x="121775" y="1458956"/>
              <a:ext cx="139913" cy="383460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Bar"/>
            <p:cNvSpPr/>
            <p:nvPr userDrawn="1"/>
          </p:nvSpPr>
          <p:spPr>
            <a:xfrm rot="16200000">
              <a:off x="6051758" y="-4468765"/>
              <a:ext cx="88486" cy="12192003"/>
            </a:xfrm>
            <a:prstGeom prst="rect">
              <a:avLst/>
            </a:prstGeom>
            <a:solidFill>
              <a:schemeClr val="tx2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0" name="Slide Title"/>
          <p:cNvSpPr>
            <a:spLocks noGrp="1"/>
          </p:cNvSpPr>
          <p:nvPr>
            <p:ph type="title" hasCustomPrompt="1"/>
          </p:nvPr>
        </p:nvSpPr>
        <p:spPr>
          <a:xfrm>
            <a:off x="841248" y="365126"/>
            <a:ext cx="10415016" cy="745920"/>
          </a:xfrm>
        </p:spPr>
        <p:txBody>
          <a:bodyPr>
            <a:normAutofit/>
          </a:bodyPr>
          <a:lstStyle>
            <a:lvl1pPr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Impact regular 36 point all caps</a:t>
            </a:r>
          </a:p>
        </p:txBody>
      </p:sp>
      <p:sp>
        <p:nvSpPr>
          <p:cNvPr id="17" name="Slide Content"/>
          <p:cNvSpPr>
            <a:spLocks noGrp="1"/>
          </p:cNvSpPr>
          <p:nvPr>
            <p:ph sz="quarter" idx="14" hasCustomPrompt="1"/>
          </p:nvPr>
        </p:nvSpPr>
        <p:spPr>
          <a:xfrm>
            <a:off x="0" y="1130709"/>
            <a:ext cx="12192000" cy="4356673"/>
          </a:xfrm>
          <a:ln w="25400" cap="rnd"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picture, chart, table, etc.</a:t>
            </a:r>
          </a:p>
        </p:txBody>
      </p:sp>
      <p:sp>
        <p:nvSpPr>
          <p:cNvPr id="6" name="Caption background"/>
          <p:cNvSpPr/>
          <p:nvPr userDrawn="1"/>
        </p:nvSpPr>
        <p:spPr>
          <a:xfrm>
            <a:off x="-68826" y="5476568"/>
            <a:ext cx="12349316" cy="1455174"/>
          </a:xfrm>
          <a:prstGeom prst="rect">
            <a:avLst/>
          </a:prstGeom>
          <a:solidFill>
            <a:schemeClr val="tx2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aption text"/>
          <p:cNvSpPr>
            <a:spLocks noGrp="1"/>
          </p:cNvSpPr>
          <p:nvPr>
            <p:ph type="body" sz="quarter" idx="15" hasCustomPrompt="1"/>
          </p:nvPr>
        </p:nvSpPr>
        <p:spPr>
          <a:xfrm>
            <a:off x="301751" y="5733288"/>
            <a:ext cx="7991856" cy="1012952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2000" b="1"/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Picture caption. Arial Bold 20 pt. minimum. Short description of picture, up to 3 lines of copy. Short description of picture, up to 3 lines of copy. </a:t>
            </a:r>
          </a:p>
        </p:txBody>
      </p:sp>
      <p:pic>
        <p:nvPicPr>
          <p:cNvPr id="18" name="Purdue University logo" descr="Purdue University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80" y="6281928"/>
            <a:ext cx="1530803" cy="457200"/>
          </a:xfrm>
          <a:prstGeom prst="rect">
            <a:avLst/>
          </a:prstGeom>
        </p:spPr>
      </p:pic>
      <p:sp>
        <p:nvSpPr>
          <p:cNvPr id="7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14F8D58-6809-4C13-BAF8-713C532512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6447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of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background"/>
          <p:cNvSpPr/>
          <p:nvPr userDrawn="1"/>
        </p:nvSpPr>
        <p:spPr>
          <a:xfrm>
            <a:off x="0" y="1120877"/>
            <a:ext cx="12192000" cy="573712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Decorative bar and triangle"/>
          <p:cNvGrpSpPr/>
          <p:nvPr userDrawn="1"/>
        </p:nvGrpSpPr>
        <p:grpSpPr>
          <a:xfrm>
            <a:off x="-1" y="941439"/>
            <a:ext cx="12194477" cy="1244765"/>
            <a:chOff x="-1" y="941439"/>
            <a:chExt cx="12194477" cy="1244765"/>
          </a:xfrm>
        </p:grpSpPr>
        <p:sp>
          <p:nvSpPr>
            <p:cNvPr id="25" name="Isosceles Triangle 24"/>
            <p:cNvSpPr/>
            <p:nvPr userDrawn="1"/>
          </p:nvSpPr>
          <p:spPr>
            <a:xfrm flipV="1">
              <a:off x="9883374" y="1088924"/>
              <a:ext cx="1645920" cy="1097280"/>
            </a:xfrm>
            <a:prstGeom prst="triangle">
              <a:avLst>
                <a:gd name="adj" fmla="val 50855"/>
              </a:avLst>
            </a:prstGeom>
            <a:solidFill>
              <a:schemeClr val="tx2"/>
            </a:solidFill>
            <a:ln w="666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Bar"/>
            <p:cNvSpPr/>
            <p:nvPr userDrawn="1"/>
          </p:nvSpPr>
          <p:spPr>
            <a:xfrm rot="5400000" flipH="1">
              <a:off x="4893716" y="-3841956"/>
              <a:ext cx="137160" cy="9921240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7" name="Bar"/>
            <p:cNvSpPr/>
            <p:nvPr userDrawn="1"/>
          </p:nvSpPr>
          <p:spPr>
            <a:xfrm rot="5400000" flipH="1">
              <a:off x="11751247" y="742104"/>
              <a:ext cx="154937" cy="731520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8" name="Bar"/>
            <p:cNvSpPr/>
            <p:nvPr userDrawn="1"/>
          </p:nvSpPr>
          <p:spPr>
            <a:xfrm rot="16200000">
              <a:off x="6002595" y="-5061157"/>
              <a:ext cx="186811" cy="12192003"/>
            </a:xfrm>
            <a:prstGeom prst="rect">
              <a:avLst/>
            </a:prstGeom>
            <a:solidFill>
              <a:schemeClr val="tx2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9" name="Isosceles Triangle 28"/>
            <p:cNvSpPr/>
            <p:nvPr userDrawn="1"/>
          </p:nvSpPr>
          <p:spPr>
            <a:xfrm flipV="1">
              <a:off x="10173426" y="1160206"/>
              <a:ext cx="1055013" cy="688259"/>
            </a:xfrm>
            <a:prstGeom prst="triangle">
              <a:avLst>
                <a:gd name="adj" fmla="val 50855"/>
              </a:avLst>
            </a:prstGeom>
            <a:solidFill>
              <a:schemeClr val="bg1"/>
            </a:solidFill>
            <a:ln w="666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Black title background"/>
          <p:cNvSpPr/>
          <p:nvPr userDrawn="1"/>
        </p:nvSpPr>
        <p:spPr>
          <a:xfrm>
            <a:off x="0" y="-2167"/>
            <a:ext cx="12192000" cy="10689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Slide Title"/>
          <p:cNvSpPr>
            <a:spLocks noGrp="1"/>
          </p:cNvSpPr>
          <p:nvPr userDrawn="1">
            <p:ph type="title" hasCustomPrompt="1"/>
          </p:nvPr>
        </p:nvSpPr>
        <p:spPr>
          <a:xfrm>
            <a:off x="841248" y="365126"/>
            <a:ext cx="10415016" cy="745920"/>
          </a:xfrm>
        </p:spPr>
        <p:txBody>
          <a:bodyPr>
            <a:normAutofit/>
          </a:bodyPr>
          <a:lstStyle>
            <a:lvl1pPr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Impact regular 36 point all caps</a:t>
            </a:r>
          </a:p>
        </p:txBody>
      </p:sp>
      <p:sp>
        <p:nvSpPr>
          <p:cNvPr id="20" name="Black bar"/>
          <p:cNvSpPr/>
          <p:nvPr userDrawn="1"/>
        </p:nvSpPr>
        <p:spPr>
          <a:xfrm>
            <a:off x="1823306" y="1693863"/>
            <a:ext cx="105127" cy="356393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" name="Proof Point Text 1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2247900" y="1862668"/>
            <a:ext cx="7462660" cy="1219200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8500" cap="all" baseline="0">
                <a:latin typeface="Impact"/>
              </a:defRPr>
            </a:lvl1pPr>
          </a:lstStyle>
          <a:p>
            <a:pPr lvl="0"/>
            <a:r>
              <a:rPr lang="en-US" dirty="0"/>
              <a:t>Proof Point</a:t>
            </a:r>
          </a:p>
        </p:txBody>
      </p:sp>
      <p:sp>
        <p:nvSpPr>
          <p:cNvPr id="22" name="Proof Point Text 2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2251577" y="3081338"/>
            <a:ext cx="7466189" cy="725318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5200" cap="all" baseline="0">
                <a:latin typeface="Impact"/>
              </a:defRPr>
            </a:lvl1pPr>
          </a:lstStyle>
          <a:p>
            <a:pPr lvl="0"/>
            <a:r>
              <a:rPr lang="en-US" dirty="0"/>
              <a:t>Or Statistic</a:t>
            </a:r>
          </a:p>
        </p:txBody>
      </p:sp>
      <p:sp>
        <p:nvSpPr>
          <p:cNvPr id="23" name="Proof Point Text 3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2251576" y="3810528"/>
            <a:ext cx="7458983" cy="1117600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8500" cap="all" baseline="0">
                <a:solidFill>
                  <a:schemeClr val="bg1"/>
                </a:solidFill>
                <a:latin typeface="Impact"/>
              </a:defRPr>
            </a:lvl1pPr>
          </a:lstStyle>
          <a:p>
            <a:pPr lvl="0"/>
            <a:r>
              <a:rPr lang="en-US" dirty="0"/>
              <a:t>Goes Here</a:t>
            </a:r>
          </a:p>
        </p:txBody>
      </p:sp>
      <p:pic>
        <p:nvPicPr>
          <p:cNvPr id="18" name="Purdue University logo" descr="Purdue University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80" y="6281928"/>
            <a:ext cx="1530803" cy="457200"/>
          </a:xfrm>
          <a:prstGeom prst="rect">
            <a:avLst/>
          </a:prstGeom>
        </p:spPr>
      </p:pic>
      <p:sp>
        <p:nvSpPr>
          <p:cNvPr id="7" name="Slide Number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14F8D58-6809-4C13-BAF8-713C532512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72711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8D58-6809-4C13-BAF8-713C5325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585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wOne Subhea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lack title background"/>
          <p:cNvSpPr/>
          <p:nvPr userDrawn="1"/>
        </p:nvSpPr>
        <p:spPr>
          <a:xfrm>
            <a:off x="0" y="-2167"/>
            <a:ext cx="12192000" cy="11334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2" name="Decorative bar and triangle"/>
          <p:cNvGrpSpPr/>
          <p:nvPr userDrawn="1"/>
        </p:nvGrpSpPr>
        <p:grpSpPr>
          <a:xfrm flipH="1">
            <a:off x="-9834" y="-68826"/>
            <a:ext cx="12225528" cy="668600"/>
            <a:chOff x="-1" y="1580729"/>
            <a:chExt cx="12192884" cy="592208"/>
          </a:xfrm>
        </p:grpSpPr>
        <p:sp>
          <p:nvSpPr>
            <p:cNvPr id="13" name="Isosceles Triangle 12"/>
            <p:cNvSpPr>
              <a:spLocks noChangeAspect="1"/>
            </p:cNvSpPr>
            <p:nvPr userDrawn="1"/>
          </p:nvSpPr>
          <p:spPr>
            <a:xfrm flipV="1">
              <a:off x="324472" y="1622323"/>
              <a:ext cx="825921" cy="550614"/>
            </a:xfrm>
            <a:prstGeom prst="triangle">
              <a:avLst>
                <a:gd name="adj" fmla="val 50855"/>
              </a:avLst>
            </a:prstGeom>
            <a:solidFill>
              <a:schemeClr val="tx2"/>
            </a:solidFill>
            <a:ln w="666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Bar"/>
            <p:cNvSpPr/>
            <p:nvPr userDrawn="1"/>
          </p:nvSpPr>
          <p:spPr>
            <a:xfrm rot="16200000">
              <a:off x="6577608" y="-3883979"/>
              <a:ext cx="147814" cy="11082736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Bar"/>
            <p:cNvSpPr/>
            <p:nvPr userDrawn="1"/>
          </p:nvSpPr>
          <p:spPr>
            <a:xfrm rot="16200000">
              <a:off x="121775" y="1458956"/>
              <a:ext cx="139913" cy="383460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Bar"/>
            <p:cNvSpPr/>
            <p:nvPr userDrawn="1"/>
          </p:nvSpPr>
          <p:spPr>
            <a:xfrm rot="16200000">
              <a:off x="6051758" y="-4468765"/>
              <a:ext cx="88486" cy="12192003"/>
            </a:xfrm>
            <a:prstGeom prst="rect">
              <a:avLst/>
            </a:prstGeom>
            <a:solidFill>
              <a:schemeClr val="tx2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0" name="Slide Title"/>
          <p:cNvSpPr>
            <a:spLocks noGrp="1"/>
          </p:cNvSpPr>
          <p:nvPr>
            <p:ph type="title" hasCustomPrompt="1"/>
          </p:nvPr>
        </p:nvSpPr>
        <p:spPr>
          <a:xfrm>
            <a:off x="841248" y="365126"/>
            <a:ext cx="10415016" cy="745920"/>
          </a:xfrm>
        </p:spPr>
        <p:txBody>
          <a:bodyPr>
            <a:normAutofit/>
          </a:bodyPr>
          <a:lstStyle>
            <a:lvl1pPr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Impact regular 36 point all caps</a:t>
            </a:r>
          </a:p>
        </p:txBody>
      </p:sp>
      <p:sp>
        <p:nvSpPr>
          <p:cNvPr id="11" name="Subheading"/>
          <p:cNvSpPr>
            <a:spLocks noGrp="1"/>
          </p:cNvSpPr>
          <p:nvPr>
            <p:ph type="body" idx="13" hasCustomPrompt="1"/>
          </p:nvPr>
        </p:nvSpPr>
        <p:spPr>
          <a:xfrm>
            <a:off x="841246" y="1280160"/>
            <a:ext cx="10515600" cy="421893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3000" spc="120" baseline="0">
                <a:solidFill>
                  <a:schemeClr val="tx2"/>
                </a:solidFill>
                <a:latin typeface="Impac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Subhead Impact Regular 30 Point</a:t>
            </a:r>
          </a:p>
        </p:txBody>
      </p:sp>
      <p:sp>
        <p:nvSpPr>
          <p:cNvPr id="3" name="Slide Content left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Content right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urdue University logo" descr="Purdue University logo in black and gold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80" y="6280848"/>
            <a:ext cx="1530803" cy="457200"/>
          </a:xfrm>
          <a:prstGeom prst="rect">
            <a:avLst/>
          </a:prstGeom>
        </p:spPr>
      </p:pic>
      <p:sp>
        <p:nvSpPr>
          <p:cNvPr id="7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8D58-6809-4C13-BAF8-713C5325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00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lack title background"/>
          <p:cNvSpPr/>
          <p:nvPr userDrawn="1"/>
        </p:nvSpPr>
        <p:spPr>
          <a:xfrm>
            <a:off x="0" y="-2167"/>
            <a:ext cx="12192000" cy="11334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3" name="Decorative bar and triangle"/>
          <p:cNvGrpSpPr/>
          <p:nvPr userDrawn="1"/>
        </p:nvGrpSpPr>
        <p:grpSpPr>
          <a:xfrm flipH="1">
            <a:off x="-9834" y="-68826"/>
            <a:ext cx="12225528" cy="668600"/>
            <a:chOff x="-1" y="1580729"/>
            <a:chExt cx="12192884" cy="592208"/>
          </a:xfrm>
        </p:grpSpPr>
        <p:sp>
          <p:nvSpPr>
            <p:cNvPr id="14" name="Isosceles Triangle 13"/>
            <p:cNvSpPr>
              <a:spLocks noChangeAspect="1"/>
            </p:cNvSpPr>
            <p:nvPr userDrawn="1"/>
          </p:nvSpPr>
          <p:spPr>
            <a:xfrm flipV="1">
              <a:off x="324472" y="1622323"/>
              <a:ext cx="825921" cy="550614"/>
            </a:xfrm>
            <a:prstGeom prst="triangle">
              <a:avLst>
                <a:gd name="adj" fmla="val 50855"/>
              </a:avLst>
            </a:prstGeom>
            <a:solidFill>
              <a:schemeClr val="tx2"/>
            </a:solidFill>
            <a:ln w="666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Bar"/>
            <p:cNvSpPr/>
            <p:nvPr userDrawn="1"/>
          </p:nvSpPr>
          <p:spPr>
            <a:xfrm rot="16200000">
              <a:off x="6577608" y="-3883979"/>
              <a:ext cx="147814" cy="11082736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Bar"/>
            <p:cNvSpPr/>
            <p:nvPr userDrawn="1"/>
          </p:nvSpPr>
          <p:spPr>
            <a:xfrm rot="16200000">
              <a:off x="121775" y="1458956"/>
              <a:ext cx="139913" cy="383460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7" name="Bar"/>
            <p:cNvSpPr/>
            <p:nvPr userDrawn="1"/>
          </p:nvSpPr>
          <p:spPr>
            <a:xfrm rot="16200000">
              <a:off x="6051758" y="-4468765"/>
              <a:ext cx="88486" cy="12192003"/>
            </a:xfrm>
            <a:prstGeom prst="rect">
              <a:avLst/>
            </a:prstGeom>
            <a:solidFill>
              <a:schemeClr val="tx2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1" name="Slide Title"/>
          <p:cNvSpPr>
            <a:spLocks noGrp="1"/>
          </p:cNvSpPr>
          <p:nvPr>
            <p:ph type="title" hasCustomPrompt="1"/>
          </p:nvPr>
        </p:nvSpPr>
        <p:spPr>
          <a:xfrm>
            <a:off x="841248" y="365126"/>
            <a:ext cx="10415016" cy="745920"/>
          </a:xfrm>
        </p:spPr>
        <p:txBody>
          <a:bodyPr>
            <a:normAutofit/>
          </a:bodyPr>
          <a:lstStyle>
            <a:lvl1pPr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Impact regular 36 point all caps</a:t>
            </a:r>
          </a:p>
        </p:txBody>
      </p:sp>
      <p:sp>
        <p:nvSpPr>
          <p:cNvPr id="12" name="Subheading"/>
          <p:cNvSpPr>
            <a:spLocks noGrp="1"/>
          </p:cNvSpPr>
          <p:nvPr>
            <p:ph type="body" idx="13" hasCustomPrompt="1"/>
          </p:nvPr>
        </p:nvSpPr>
        <p:spPr>
          <a:xfrm>
            <a:off x="841248" y="1280160"/>
            <a:ext cx="10515600" cy="421893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3000" spc="120" baseline="0">
                <a:solidFill>
                  <a:schemeClr val="tx2"/>
                </a:solidFill>
                <a:latin typeface="Impac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Subhead Impact Regular 30 Point</a:t>
            </a:r>
          </a:p>
        </p:txBody>
      </p:sp>
      <p:sp>
        <p:nvSpPr>
          <p:cNvPr id="3" name="Slide Content Header right"/>
          <p:cNvSpPr>
            <a:spLocks noGrp="1"/>
          </p:cNvSpPr>
          <p:nvPr>
            <p:ph type="body" idx="1" hasCustomPrompt="1"/>
          </p:nvPr>
        </p:nvSpPr>
        <p:spPr>
          <a:xfrm>
            <a:off x="839788" y="1837944"/>
            <a:ext cx="5157787" cy="823912"/>
          </a:xfrm>
        </p:spPr>
        <p:txBody>
          <a:bodyPr anchor="b">
            <a:normAutofit/>
          </a:bodyPr>
          <a:lstStyle>
            <a:lvl1pPr marL="0" indent="0" algn="ctr">
              <a:buNone/>
              <a:defRPr sz="2400" b="1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Column Heading Arial Bold 24 Point</a:t>
            </a:r>
          </a:p>
        </p:txBody>
      </p:sp>
      <p:sp>
        <p:nvSpPr>
          <p:cNvPr id="4" name="Slide Content right"/>
          <p:cNvSpPr>
            <a:spLocks noGrp="1"/>
          </p:cNvSpPr>
          <p:nvPr>
            <p:ph sz="half" idx="2"/>
          </p:nvPr>
        </p:nvSpPr>
        <p:spPr>
          <a:xfrm>
            <a:off x="839788" y="2688336"/>
            <a:ext cx="5157787" cy="35251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Content Header left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838480"/>
            <a:ext cx="5183188" cy="823912"/>
          </a:xfrm>
        </p:spPr>
        <p:txBody>
          <a:bodyPr anchor="b"/>
          <a:lstStyle>
            <a:lvl1pPr marL="0" indent="0" algn="ctr">
              <a:buNone/>
              <a:defRPr sz="2400" b="1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Column Heading Arial Bold 24 Point</a:t>
            </a:r>
          </a:p>
        </p:txBody>
      </p:sp>
      <p:sp>
        <p:nvSpPr>
          <p:cNvPr id="6" name="Slide Content left"/>
          <p:cNvSpPr>
            <a:spLocks noGrp="1"/>
          </p:cNvSpPr>
          <p:nvPr>
            <p:ph sz="quarter" idx="4"/>
          </p:nvPr>
        </p:nvSpPr>
        <p:spPr>
          <a:xfrm>
            <a:off x="6172200" y="2684205"/>
            <a:ext cx="5183188" cy="3505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8" name="Purdue University logo" descr="Purdue University logo in black and gold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80" y="6280848"/>
            <a:ext cx="1530803" cy="457200"/>
          </a:xfrm>
          <a:prstGeom prst="rect">
            <a:avLst/>
          </a:prstGeom>
        </p:spPr>
      </p:pic>
      <p:sp>
        <p:nvSpPr>
          <p:cNvPr id="9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8D58-6809-4C13-BAF8-713C5325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31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/Chart/Tabl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lack title background"/>
          <p:cNvSpPr/>
          <p:nvPr userDrawn="1"/>
        </p:nvSpPr>
        <p:spPr>
          <a:xfrm>
            <a:off x="0" y="-2167"/>
            <a:ext cx="12192000" cy="11334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2" name="Decorative bar and triangle"/>
          <p:cNvGrpSpPr/>
          <p:nvPr userDrawn="1"/>
        </p:nvGrpSpPr>
        <p:grpSpPr>
          <a:xfrm flipH="1">
            <a:off x="-9834" y="-68826"/>
            <a:ext cx="12225528" cy="668600"/>
            <a:chOff x="-1" y="1580729"/>
            <a:chExt cx="12192884" cy="592208"/>
          </a:xfrm>
        </p:grpSpPr>
        <p:sp>
          <p:nvSpPr>
            <p:cNvPr id="13" name="Isosceles Triangle 12"/>
            <p:cNvSpPr>
              <a:spLocks noChangeAspect="1"/>
            </p:cNvSpPr>
            <p:nvPr userDrawn="1"/>
          </p:nvSpPr>
          <p:spPr>
            <a:xfrm flipV="1">
              <a:off x="324472" y="1622323"/>
              <a:ext cx="825921" cy="550614"/>
            </a:xfrm>
            <a:prstGeom prst="triangle">
              <a:avLst>
                <a:gd name="adj" fmla="val 50855"/>
              </a:avLst>
            </a:prstGeom>
            <a:solidFill>
              <a:schemeClr val="tx2"/>
            </a:solidFill>
            <a:ln w="666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Bar"/>
            <p:cNvSpPr/>
            <p:nvPr userDrawn="1"/>
          </p:nvSpPr>
          <p:spPr>
            <a:xfrm rot="16200000">
              <a:off x="6577608" y="-3883979"/>
              <a:ext cx="147814" cy="11082736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Bar"/>
            <p:cNvSpPr/>
            <p:nvPr userDrawn="1"/>
          </p:nvSpPr>
          <p:spPr>
            <a:xfrm rot="16200000">
              <a:off x="121775" y="1458956"/>
              <a:ext cx="139913" cy="383460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Bar"/>
            <p:cNvSpPr/>
            <p:nvPr userDrawn="1"/>
          </p:nvSpPr>
          <p:spPr>
            <a:xfrm rot="16200000">
              <a:off x="6051758" y="-4468765"/>
              <a:ext cx="88486" cy="12192003"/>
            </a:xfrm>
            <a:prstGeom prst="rect">
              <a:avLst/>
            </a:prstGeom>
            <a:solidFill>
              <a:schemeClr val="tx2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7" name="Slide Title"/>
          <p:cNvSpPr>
            <a:spLocks noGrp="1"/>
          </p:cNvSpPr>
          <p:nvPr>
            <p:ph type="title" hasCustomPrompt="1"/>
          </p:nvPr>
        </p:nvSpPr>
        <p:spPr>
          <a:xfrm>
            <a:off x="841248" y="365126"/>
            <a:ext cx="10415016" cy="745920"/>
          </a:xfrm>
        </p:spPr>
        <p:txBody>
          <a:bodyPr>
            <a:normAutofit/>
          </a:bodyPr>
          <a:lstStyle>
            <a:lvl1pPr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Impact regular 36 point all caps</a:t>
            </a:r>
          </a:p>
        </p:txBody>
      </p:sp>
      <p:sp>
        <p:nvSpPr>
          <p:cNvPr id="11" name="Subheading"/>
          <p:cNvSpPr>
            <a:spLocks noGrp="1"/>
          </p:cNvSpPr>
          <p:nvPr>
            <p:ph type="body" idx="13" hasCustomPrompt="1"/>
          </p:nvPr>
        </p:nvSpPr>
        <p:spPr>
          <a:xfrm>
            <a:off x="841248" y="1545632"/>
            <a:ext cx="3931920" cy="764950"/>
          </a:xfr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2600" spc="120" baseline="0">
                <a:solidFill>
                  <a:schemeClr val="tx2"/>
                </a:solidFill>
                <a:latin typeface="Impac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Subhead Impact Regular 26 Point</a:t>
            </a:r>
          </a:p>
        </p:txBody>
      </p:sp>
      <p:sp>
        <p:nvSpPr>
          <p:cNvPr id="4" name="Slide Content left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322872"/>
            <a:ext cx="3932237" cy="38115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22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Paragraph/caption in Arial Regular 22 Point</a:t>
            </a:r>
          </a:p>
        </p:txBody>
      </p:sp>
      <p:sp>
        <p:nvSpPr>
          <p:cNvPr id="18" name="Slide Content right"/>
          <p:cNvSpPr>
            <a:spLocks noGrp="1"/>
          </p:cNvSpPr>
          <p:nvPr>
            <p:ph sz="quarter" idx="14" hasCustomPrompt="1"/>
          </p:nvPr>
        </p:nvSpPr>
        <p:spPr>
          <a:xfrm>
            <a:off x="5184648" y="1554480"/>
            <a:ext cx="6172200" cy="4572000"/>
          </a:xfrm>
          <a:ln w="25400" cap="rnd">
            <a:solidFill>
              <a:schemeClr val="tx1">
                <a:lumMod val="65000"/>
                <a:lumOff val="35000"/>
              </a:schemeClr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picture, chart, object, etc.</a:t>
            </a:r>
          </a:p>
        </p:txBody>
      </p:sp>
      <p:pic>
        <p:nvPicPr>
          <p:cNvPr id="8" name="Purdue University logo" descr="Purdue University logo in black and gold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80" y="6280848"/>
            <a:ext cx="1530803" cy="457200"/>
          </a:xfrm>
          <a:prstGeom prst="rect">
            <a:avLst/>
          </a:prstGeom>
        </p:spPr>
      </p:pic>
      <p:sp>
        <p:nvSpPr>
          <p:cNvPr id="7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8D58-6809-4C13-BAF8-713C5325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2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icture/Chart/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lack title background"/>
          <p:cNvSpPr/>
          <p:nvPr userDrawn="1"/>
        </p:nvSpPr>
        <p:spPr>
          <a:xfrm>
            <a:off x="0" y="-2167"/>
            <a:ext cx="12192000" cy="11334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2" name="Decorative bar and triangle"/>
          <p:cNvGrpSpPr/>
          <p:nvPr userDrawn="1"/>
        </p:nvGrpSpPr>
        <p:grpSpPr>
          <a:xfrm flipH="1">
            <a:off x="-9834" y="-68826"/>
            <a:ext cx="12225528" cy="668600"/>
            <a:chOff x="-1" y="1580729"/>
            <a:chExt cx="12192884" cy="592208"/>
          </a:xfrm>
        </p:grpSpPr>
        <p:sp>
          <p:nvSpPr>
            <p:cNvPr id="13" name="Isosceles Triangle 12"/>
            <p:cNvSpPr>
              <a:spLocks noChangeAspect="1"/>
            </p:cNvSpPr>
            <p:nvPr userDrawn="1"/>
          </p:nvSpPr>
          <p:spPr>
            <a:xfrm flipV="1">
              <a:off x="324472" y="1622323"/>
              <a:ext cx="825921" cy="550614"/>
            </a:xfrm>
            <a:prstGeom prst="triangle">
              <a:avLst>
                <a:gd name="adj" fmla="val 50855"/>
              </a:avLst>
            </a:prstGeom>
            <a:solidFill>
              <a:schemeClr val="tx2"/>
            </a:solidFill>
            <a:ln w="666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Bar"/>
            <p:cNvSpPr/>
            <p:nvPr userDrawn="1"/>
          </p:nvSpPr>
          <p:spPr>
            <a:xfrm rot="16200000">
              <a:off x="6577608" y="-3883979"/>
              <a:ext cx="147814" cy="11082736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Bar"/>
            <p:cNvSpPr/>
            <p:nvPr userDrawn="1"/>
          </p:nvSpPr>
          <p:spPr>
            <a:xfrm rot="16200000">
              <a:off x="121775" y="1458956"/>
              <a:ext cx="139913" cy="383460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Bar"/>
            <p:cNvSpPr/>
            <p:nvPr userDrawn="1"/>
          </p:nvSpPr>
          <p:spPr>
            <a:xfrm rot="16200000">
              <a:off x="6051758" y="-4468765"/>
              <a:ext cx="88486" cy="12192003"/>
            </a:xfrm>
            <a:prstGeom prst="rect">
              <a:avLst/>
            </a:prstGeom>
            <a:solidFill>
              <a:schemeClr val="tx2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9" name="Slide Title"/>
          <p:cNvSpPr>
            <a:spLocks noGrp="1"/>
          </p:cNvSpPr>
          <p:nvPr>
            <p:ph type="title" hasCustomPrompt="1"/>
          </p:nvPr>
        </p:nvSpPr>
        <p:spPr>
          <a:xfrm>
            <a:off x="841248" y="365126"/>
            <a:ext cx="10415016" cy="745920"/>
          </a:xfrm>
        </p:spPr>
        <p:txBody>
          <a:bodyPr>
            <a:normAutofit/>
          </a:bodyPr>
          <a:lstStyle>
            <a:lvl1pPr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Impact regular 36 point all caps</a:t>
            </a:r>
          </a:p>
        </p:txBody>
      </p:sp>
      <p:sp>
        <p:nvSpPr>
          <p:cNvPr id="11" name="Subheading"/>
          <p:cNvSpPr>
            <a:spLocks noGrp="1"/>
          </p:cNvSpPr>
          <p:nvPr>
            <p:ph type="body" idx="13" hasCustomPrompt="1"/>
          </p:nvPr>
        </p:nvSpPr>
        <p:spPr>
          <a:xfrm>
            <a:off x="841248" y="1280160"/>
            <a:ext cx="10515600" cy="401156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buNone/>
              <a:defRPr sz="3000" spc="120" baseline="0">
                <a:solidFill>
                  <a:schemeClr val="tx2"/>
                </a:solidFill>
                <a:latin typeface="Impac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Subhead Impact Regular 30 Point</a:t>
            </a:r>
          </a:p>
        </p:txBody>
      </p:sp>
      <p:sp>
        <p:nvSpPr>
          <p:cNvPr id="17" name="Slide Content"/>
          <p:cNvSpPr>
            <a:spLocks noGrp="1"/>
          </p:cNvSpPr>
          <p:nvPr>
            <p:ph sz="quarter" idx="14" hasCustomPrompt="1"/>
          </p:nvPr>
        </p:nvSpPr>
        <p:spPr>
          <a:xfrm>
            <a:off x="841248" y="1779640"/>
            <a:ext cx="10515600" cy="4346840"/>
          </a:xfrm>
          <a:ln w="25400" cap="rnd">
            <a:solidFill>
              <a:schemeClr val="tx1">
                <a:lumMod val="65000"/>
                <a:lumOff val="35000"/>
              </a:schemeClr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picture, chart, table, etc.</a:t>
            </a:r>
          </a:p>
        </p:txBody>
      </p:sp>
      <p:sp>
        <p:nvSpPr>
          <p:cNvPr id="18" name="Image reference"/>
          <p:cNvSpPr>
            <a:spLocks noGrp="1"/>
          </p:cNvSpPr>
          <p:nvPr>
            <p:ph type="body" sz="quarter" idx="15" hasCustomPrompt="1"/>
          </p:nvPr>
        </p:nvSpPr>
        <p:spPr>
          <a:xfrm>
            <a:off x="841248" y="6243638"/>
            <a:ext cx="7561262" cy="4318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 baseline="0"/>
            </a:lvl1pPr>
          </a:lstStyle>
          <a:p>
            <a:pPr lvl="0"/>
            <a:r>
              <a:rPr lang="en-US" sz="1400" dirty="0"/>
              <a:t>Reference Arial Regular 14 Point</a:t>
            </a:r>
            <a:endParaRPr lang="en-US" dirty="0"/>
          </a:p>
        </p:txBody>
      </p:sp>
      <p:pic>
        <p:nvPicPr>
          <p:cNvPr id="8" name="Purdue University logo" descr="Purdue University logo in black and gold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80" y="6280848"/>
            <a:ext cx="1530803" cy="457200"/>
          </a:xfrm>
          <a:prstGeom prst="rect">
            <a:avLst/>
          </a:prstGeom>
        </p:spPr>
      </p:pic>
      <p:sp>
        <p:nvSpPr>
          <p:cNvPr id="7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8D58-6809-4C13-BAF8-713C5325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26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Width Picture/Chart/Tabl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lack title background"/>
          <p:cNvSpPr/>
          <p:nvPr userDrawn="1"/>
        </p:nvSpPr>
        <p:spPr>
          <a:xfrm>
            <a:off x="0" y="-2167"/>
            <a:ext cx="12192000" cy="11334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2" name="Decorative bar and triangle"/>
          <p:cNvGrpSpPr/>
          <p:nvPr userDrawn="1"/>
        </p:nvGrpSpPr>
        <p:grpSpPr>
          <a:xfrm flipH="1">
            <a:off x="-9834" y="-68826"/>
            <a:ext cx="12225528" cy="668600"/>
            <a:chOff x="-1" y="1580729"/>
            <a:chExt cx="12192884" cy="592208"/>
          </a:xfrm>
        </p:grpSpPr>
        <p:sp>
          <p:nvSpPr>
            <p:cNvPr id="13" name="Isosceles Triangle 12"/>
            <p:cNvSpPr>
              <a:spLocks noChangeAspect="1"/>
            </p:cNvSpPr>
            <p:nvPr userDrawn="1"/>
          </p:nvSpPr>
          <p:spPr>
            <a:xfrm flipV="1">
              <a:off x="324472" y="1622323"/>
              <a:ext cx="825921" cy="550614"/>
            </a:xfrm>
            <a:prstGeom prst="triangle">
              <a:avLst>
                <a:gd name="adj" fmla="val 50855"/>
              </a:avLst>
            </a:prstGeom>
            <a:solidFill>
              <a:schemeClr val="tx2"/>
            </a:solidFill>
            <a:ln w="666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Bar"/>
            <p:cNvSpPr/>
            <p:nvPr userDrawn="1"/>
          </p:nvSpPr>
          <p:spPr>
            <a:xfrm rot="16200000">
              <a:off x="6577608" y="-3883979"/>
              <a:ext cx="147814" cy="11082736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Bar"/>
            <p:cNvSpPr/>
            <p:nvPr userDrawn="1"/>
          </p:nvSpPr>
          <p:spPr>
            <a:xfrm rot="16200000">
              <a:off x="121775" y="1458956"/>
              <a:ext cx="139913" cy="383460"/>
            </a:xfrm>
            <a:prstGeom prst="rect">
              <a:avLst/>
            </a:prstGeom>
            <a:solidFill>
              <a:schemeClr val="bg1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Bar"/>
            <p:cNvSpPr/>
            <p:nvPr userDrawn="1"/>
          </p:nvSpPr>
          <p:spPr>
            <a:xfrm rot="16200000">
              <a:off x="6051758" y="-4468765"/>
              <a:ext cx="88486" cy="12192003"/>
            </a:xfrm>
            <a:prstGeom prst="rect">
              <a:avLst/>
            </a:prstGeom>
            <a:solidFill>
              <a:schemeClr val="tx2"/>
            </a:solidFill>
            <a:ln w="666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0" name="Slide Title"/>
          <p:cNvSpPr>
            <a:spLocks noGrp="1"/>
          </p:cNvSpPr>
          <p:nvPr>
            <p:ph type="title" hasCustomPrompt="1"/>
          </p:nvPr>
        </p:nvSpPr>
        <p:spPr>
          <a:xfrm>
            <a:off x="841248" y="365126"/>
            <a:ext cx="10415016" cy="745920"/>
          </a:xfrm>
        </p:spPr>
        <p:txBody>
          <a:bodyPr>
            <a:normAutofit/>
          </a:bodyPr>
          <a:lstStyle>
            <a:lvl1pPr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Impact regular 36 point all caps</a:t>
            </a:r>
          </a:p>
        </p:txBody>
      </p:sp>
      <p:sp>
        <p:nvSpPr>
          <p:cNvPr id="17" name="Slide Content"/>
          <p:cNvSpPr>
            <a:spLocks noGrp="1"/>
          </p:cNvSpPr>
          <p:nvPr>
            <p:ph sz="quarter" idx="14" hasCustomPrompt="1"/>
          </p:nvPr>
        </p:nvSpPr>
        <p:spPr>
          <a:xfrm>
            <a:off x="0" y="1130709"/>
            <a:ext cx="12192000" cy="4356673"/>
          </a:xfrm>
          <a:ln w="25400" cap="rnd"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picture, chart, table, etc.</a:t>
            </a:r>
          </a:p>
        </p:txBody>
      </p:sp>
      <p:sp>
        <p:nvSpPr>
          <p:cNvPr id="6" name="Caption background"/>
          <p:cNvSpPr/>
          <p:nvPr userDrawn="1"/>
        </p:nvSpPr>
        <p:spPr>
          <a:xfrm>
            <a:off x="-68826" y="5476568"/>
            <a:ext cx="12349316" cy="1455174"/>
          </a:xfrm>
          <a:prstGeom prst="rect">
            <a:avLst/>
          </a:prstGeom>
          <a:solidFill>
            <a:schemeClr val="tx2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aption text"/>
          <p:cNvSpPr>
            <a:spLocks noGrp="1"/>
          </p:cNvSpPr>
          <p:nvPr>
            <p:ph type="body" sz="quarter" idx="15" hasCustomPrompt="1"/>
          </p:nvPr>
        </p:nvSpPr>
        <p:spPr>
          <a:xfrm>
            <a:off x="301751" y="5733288"/>
            <a:ext cx="7991856" cy="1023112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2000" b="1"/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Picture caption. Arial Bold 20 pt. minimum. Short description of picture, up to 3 lines of copy. Short description of picture, up to 3 lines of copy. </a:t>
            </a:r>
          </a:p>
        </p:txBody>
      </p:sp>
      <p:pic>
        <p:nvPicPr>
          <p:cNvPr id="18" name="Purdue University logo" descr="Purdue University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80" y="6281928"/>
            <a:ext cx="1530803" cy="457200"/>
          </a:xfrm>
          <a:prstGeom prst="rect">
            <a:avLst/>
          </a:prstGeom>
        </p:spPr>
      </p:pic>
      <p:sp>
        <p:nvSpPr>
          <p:cNvPr id="7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14F8D58-6809-4C13-BAF8-713C532512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101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14F8D58-6809-4C13-BAF8-713C532512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554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8" r:id="rId4"/>
    <p:sldLayoutId id="2147483652" r:id="rId5"/>
    <p:sldLayoutId id="2147483653" r:id="rId6"/>
    <p:sldLayoutId id="2147483657" r:id="rId7"/>
    <p:sldLayoutId id="2147483659" r:id="rId8"/>
    <p:sldLayoutId id="2147483660" r:id="rId9"/>
    <p:sldLayoutId id="2147483661" r:id="rId10"/>
    <p:sldLayoutId id="214748365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Font typeface="Wingdings" panose="05000000000000000000" pitchFamily="2" charset="2"/>
        <a:buChar char="§"/>
        <a:defRPr sz="23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‒"/>
        <a:defRPr sz="21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‒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to edit Master text styles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‒"/>
              <a:tabLst/>
              <a:defRPr/>
            </a:pPr>
            <a:r>
              <a:rPr kumimoji="0" lang="en-US" sz="21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»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‒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14F8D58-6809-4C13-BAF8-713C532512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889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marR="0" indent="-2286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1000"/>
        </a:spcAft>
        <a:buClrTx/>
        <a:buSzTx/>
        <a:buFont typeface="Wingdings" panose="05000000000000000000" pitchFamily="2" charset="2"/>
        <a:buChar char="§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marR="0" indent="-2286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 typeface="Arial" panose="020B0604020202020204" pitchFamily="34" charset="0"/>
        <a:buChar char="‒"/>
        <a:tabLst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 typeface="Arial" panose="020B0604020202020204" pitchFamily="34" charset="0"/>
        <a:buChar char="»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 typeface="Arial" panose="020B0604020202020204" pitchFamily="34" charset="0"/>
        <a:buChar char="‒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to edit Master text styles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‒"/>
              <a:tabLst/>
              <a:defRPr/>
            </a:pPr>
            <a:r>
              <a:rPr kumimoji="0" lang="en-US" sz="21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»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‒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14F8D58-6809-4C13-BAF8-713C532512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762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marR="0" indent="-2286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1000"/>
        </a:spcAft>
        <a:buClrTx/>
        <a:buSzTx/>
        <a:buFont typeface="Wingdings" panose="05000000000000000000" pitchFamily="2" charset="2"/>
        <a:buChar char="§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marR="0" indent="-2286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 typeface="Arial" panose="020B0604020202020204" pitchFamily="34" charset="0"/>
        <a:buChar char="‒"/>
        <a:tabLst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 typeface="Arial" panose="020B0604020202020204" pitchFamily="34" charset="0"/>
        <a:buChar char="»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 typeface="Arial" panose="020B0604020202020204" pitchFamily="34" charset="0"/>
        <a:buChar char="‒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to edit Master text styles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‒"/>
              <a:tabLst/>
              <a:defRPr/>
            </a:pPr>
            <a:r>
              <a:rPr kumimoji="0" lang="en-US" sz="21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»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‒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14F8D58-6809-4C13-BAF8-713C532512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436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marR="0" indent="-2286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1000"/>
        </a:spcAft>
        <a:buClrTx/>
        <a:buSzTx/>
        <a:buFont typeface="Wingdings" panose="05000000000000000000" pitchFamily="2" charset="2"/>
        <a:buChar char="§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marR="0" indent="-2286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 typeface="Arial" panose="020B0604020202020204" pitchFamily="34" charset="0"/>
        <a:buChar char="‒"/>
        <a:tabLst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 typeface="Arial" panose="020B0604020202020204" pitchFamily="34" charset="0"/>
        <a:buChar char="»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 typeface="Arial" panose="020B0604020202020204" pitchFamily="34" charset="0"/>
        <a:buChar char="‒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urdue0.sharepoint.com/sites/BPTraining/TrainingSF/SitePages/meritcompTR.aspx?_ga=2.244155719.372415092.1707745783-1551022127.1703190544" TargetMode="Externa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rdue.edu/hr/mngcareer/compguidelines/staffpb.php" TargetMode="Externa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purdue0.sharepoint.com/sites/BPTraining/TrainingSF/SitePages/meritcompTR.aspx?_ga=2.244155719.372415092.1707745783-1551022127.1703190544" TargetMode="Externa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764" y="1956201"/>
            <a:ext cx="11317574" cy="2387600"/>
          </a:xfrm>
        </p:spPr>
        <p:txBody>
          <a:bodyPr/>
          <a:lstStyle/>
          <a:p>
            <a:pPr algn="r"/>
            <a:r>
              <a:rPr lang="en-US" dirty="0"/>
              <a:t>Annual merit allocation process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For Executive Reviewers</a:t>
            </a:r>
          </a:p>
        </p:txBody>
      </p:sp>
    </p:spTree>
    <p:extLst>
      <p:ext uri="{BB962C8B-B14F-4D97-AF65-F5344CB8AC3E}">
        <p14:creationId xmlns:p14="http://schemas.microsoft.com/office/powerpoint/2010/main" val="3201862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Merit planning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8D58-6809-4C13-BAF8-713C5325124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605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Merit Planning Worksheet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/>
              <a:t>What is it?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8D58-6809-4C13-BAF8-713C53251247}" type="slidenum">
              <a:rPr lang="en-US" smtClean="0"/>
              <a:t>11</a:t>
            </a:fld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546778" y="1910626"/>
            <a:ext cx="5254754" cy="438836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Merit Planning Worksheet lists employees along with their associated employment and compensation information. </a:t>
            </a:r>
          </a:p>
          <a:p>
            <a:r>
              <a:rPr lang="en-US" dirty="0"/>
              <a:t>Each Compensation Manager’s worksheet consists of only the employees for which they plan compensation. </a:t>
            </a:r>
          </a:p>
          <a:p>
            <a:r>
              <a:rPr lang="en-US" dirty="0"/>
              <a:t>The worksheet includes numerical entry fields for managers to enter merit and equity increases and administrative adjustments. </a:t>
            </a:r>
          </a:p>
          <a:p>
            <a:r>
              <a:rPr lang="en-US" dirty="0"/>
              <a:t>Managers submit completed worksheets to be approved by their One-up Compensation Manager.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ED28C78-EF2F-66BD-0405-47BF7F42CA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1532" y="1910626"/>
            <a:ext cx="5913506" cy="2709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247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Merit Planning Worksheet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/>
              <a:t>Key Field Details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8D58-6809-4C13-BAF8-713C53251247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1406967"/>
              </p:ext>
            </p:extLst>
          </p:nvPr>
        </p:nvGraphicFramePr>
        <p:xfrm>
          <a:off x="7867785" y="1871167"/>
          <a:ext cx="3486015" cy="3759200"/>
        </p:xfrm>
        <a:graphic>
          <a:graphicData uri="http://schemas.openxmlformats.org/drawingml/2006/table">
            <a:tbl>
              <a:tblPr firstRow="1" firstCol="1" bandRow="1">
                <a:tableStyleId>{5202B0CA-FC54-4496-8BCA-5EF66A818D29}</a:tableStyleId>
              </a:tblPr>
              <a:tblGrid>
                <a:gridCol w="1905802">
                  <a:extLst>
                    <a:ext uri="{9D8B030D-6E8A-4147-A177-3AD203B41FA5}">
                      <a16:colId xmlns:a16="http://schemas.microsoft.com/office/drawing/2014/main" val="952809024"/>
                    </a:ext>
                  </a:extLst>
                </a:gridCol>
                <a:gridCol w="1580213">
                  <a:extLst>
                    <a:ext uri="{9D8B030D-6E8A-4147-A177-3AD203B41FA5}">
                      <a16:colId xmlns:a16="http://schemas.microsoft.com/office/drawing/2014/main" val="1938666102"/>
                    </a:ext>
                  </a:extLst>
                </a:gridCol>
              </a:tblGrid>
              <a:tr h="5971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Field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Draws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effectLst/>
                        </a:rPr>
                        <a:t> from Merit Budget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74341"/>
                  </a:ext>
                </a:extLst>
              </a:tr>
              <a:tr h="3680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Merit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Y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1406320"/>
                  </a:ext>
                </a:extLst>
              </a:tr>
              <a:tr h="3680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Equity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Y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3656220342"/>
                  </a:ext>
                </a:extLst>
              </a:tr>
              <a:tr h="3680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Extra Merit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Y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2262687"/>
                  </a:ext>
                </a:extLst>
              </a:tr>
              <a:tr h="3680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Lump Sum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Y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2349373285"/>
                  </a:ext>
                </a:extLst>
              </a:tr>
              <a:tr h="5971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Administrative Adjustment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7233744"/>
                  </a:ext>
                </a:extLst>
              </a:tr>
              <a:tr h="3680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Promotion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88809777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5312" y="1702053"/>
            <a:ext cx="615054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When reviewing </a:t>
            </a:r>
            <a:r>
              <a:rPr lang="en-US" b="1" i="1" dirty="0"/>
              <a:t>Current Salary Information</a:t>
            </a:r>
            <a:r>
              <a:rPr lang="en-US" dirty="0"/>
              <a:t>, it is important to consider individuals with FTE less than 1.0 and individuals with Academic Year or less than 12- month appointments.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i="1" dirty="0"/>
              <a:t>Administrative Adjustment </a:t>
            </a:r>
            <a:r>
              <a:rPr lang="en-US" dirty="0"/>
              <a:t>fields can be used to add or change existing Admin Adjustments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Admin Adjustments cannot be removed within the Merit Worksheet. Entering 0 will stop payment but not cancel an existing adjustment wage type.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</a:t>
            </a:r>
            <a:r>
              <a:rPr lang="en-US" b="1" i="1" dirty="0"/>
              <a:t> Comment</a:t>
            </a:r>
            <a:r>
              <a:rPr lang="en-US" dirty="0"/>
              <a:t> field following Administrative Adjustments in the worksheet should be used as outlined by the Merit Policy.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Full field definitions and details are found in the </a:t>
            </a:r>
            <a:r>
              <a:rPr lang="en-US" dirty="0">
                <a:solidFill>
                  <a:schemeClr val="tx2"/>
                </a:solidFill>
                <a:hlinkClick r:id="rId3"/>
              </a:rPr>
              <a:t>Merit Worksheet Column Additional Information for Compensation Managers</a:t>
            </a:r>
            <a:r>
              <a:rPr lang="en-US" dirty="0"/>
              <a:t>.</a:t>
            </a:r>
          </a:p>
          <a:p>
            <a:pPr lvl="0"/>
            <a:endParaRPr lang="en-US" u="sng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0111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Review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Tasks &amp; Tips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8D58-6809-4C13-BAF8-713C53251247}" type="slidenum">
              <a:rPr lang="en-US" smtClean="0"/>
              <a:t>13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2520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Reviewer Responsibilities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8D58-6809-4C13-BAF8-713C53251247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87830"/>
              </p:ext>
            </p:extLst>
          </p:nvPr>
        </p:nvGraphicFramePr>
        <p:xfrm>
          <a:off x="334797" y="1215836"/>
          <a:ext cx="11429588" cy="50357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91036">
                  <a:extLst>
                    <a:ext uri="{9D8B030D-6E8A-4147-A177-3AD203B41FA5}">
                      <a16:colId xmlns:a16="http://schemas.microsoft.com/office/drawing/2014/main" val="1102743256"/>
                    </a:ext>
                  </a:extLst>
                </a:gridCol>
                <a:gridCol w="2492794">
                  <a:extLst>
                    <a:ext uri="{9D8B030D-6E8A-4147-A177-3AD203B41FA5}">
                      <a16:colId xmlns:a16="http://schemas.microsoft.com/office/drawing/2014/main" val="1186376446"/>
                    </a:ext>
                  </a:extLst>
                </a:gridCol>
                <a:gridCol w="1945758">
                  <a:extLst>
                    <a:ext uri="{9D8B030D-6E8A-4147-A177-3AD203B41FA5}">
                      <a16:colId xmlns:a16="http://schemas.microsoft.com/office/drawing/2014/main" val="1012953230"/>
                    </a:ext>
                  </a:extLst>
                </a:gridCol>
              </a:tblGrid>
              <a:tr h="616123">
                <a:tc>
                  <a:txBody>
                    <a:bodyPr/>
                    <a:lstStyle/>
                    <a:p>
                      <a:r>
                        <a:rPr lang="en-US" sz="1700" dirty="0"/>
                        <a:t>Task</a:t>
                      </a:r>
                    </a:p>
                  </a:txBody>
                  <a:tcPr anchor="ctr">
                    <a:solidFill>
                      <a:srgbClr val="C08E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Executive</a:t>
                      </a:r>
                      <a:r>
                        <a:rPr lang="en-US" sz="1700" baseline="0" dirty="0"/>
                        <a:t> Reviewer – Business Manager</a:t>
                      </a:r>
                      <a:endParaRPr lang="en-US" sz="1700" dirty="0"/>
                    </a:p>
                  </a:txBody>
                  <a:tcPr anchor="ctr">
                    <a:solidFill>
                      <a:srgbClr val="C08E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Executive</a:t>
                      </a:r>
                      <a:r>
                        <a:rPr lang="en-US" sz="1700" baseline="0" dirty="0"/>
                        <a:t> Reviewer - DFA</a:t>
                      </a:r>
                      <a:endParaRPr lang="en-US" sz="1700" dirty="0"/>
                    </a:p>
                  </a:txBody>
                  <a:tcPr anchor="ctr">
                    <a:solidFill>
                      <a:srgbClr val="C08E0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916124"/>
                  </a:ext>
                </a:extLst>
              </a:tr>
              <a:tr h="601691">
                <a:tc>
                  <a:txBody>
                    <a:bodyPr/>
                    <a:lstStyle/>
                    <a:p>
                      <a:pPr marL="117475" lvl="1" indent="0">
                        <a:buFont typeface="Arial" panose="020B0604020202020204" pitchFamily="34" charset="0"/>
                        <a:buNone/>
                      </a:pPr>
                      <a:r>
                        <a:rPr lang="en-US" sz="2000" dirty="0"/>
                        <a:t>Review data entered by Compensation Managers to ensure compliance with merit guidelines, salary control distributions, and performance-based merit allocation</a:t>
                      </a:r>
                    </a:p>
                    <a:p>
                      <a:pPr marL="117475" lvl="1" indent="0">
                        <a:buFont typeface="Arial" panose="020B0604020202020204" pitchFamily="34" charset="0"/>
                        <a:buNone/>
                      </a:pPr>
                      <a:r>
                        <a:rPr lang="en-US" sz="2000" dirty="0"/>
                        <a:t>See </a:t>
                      </a:r>
                      <a:r>
                        <a:rPr lang="en-US" sz="2000" b="1" i="1" dirty="0"/>
                        <a:t>Required Audits </a:t>
                      </a:r>
                      <a:r>
                        <a:rPr lang="en-US" sz="2000" b="0" i="0" dirty="0"/>
                        <a:t>slide</a:t>
                      </a:r>
                      <a:r>
                        <a:rPr lang="en-US" sz="2000" b="1" i="1" dirty="0"/>
                        <a:t> </a:t>
                      </a:r>
                      <a:r>
                        <a:rPr lang="en-US" sz="2000" b="0" i="1" dirty="0"/>
                        <a:t>for details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1977965"/>
                  </a:ext>
                </a:extLst>
              </a:tr>
              <a:tr h="615142">
                <a:tc>
                  <a:txBody>
                    <a:bodyPr/>
                    <a:lstStyle/>
                    <a:p>
                      <a:pPr marL="119063" lvl="1" indent="0">
                        <a:buFont typeface="Arial" panose="020B0604020202020204" pitchFamily="34" charset="0"/>
                        <a:buNone/>
                      </a:pPr>
                      <a:r>
                        <a:rPr lang="en-US" sz="2000" dirty="0"/>
                        <a:t>After communicating with Compensation Manager, adjust data to ensure compliance with merit guidelines, policies, procedures, and/or budget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81564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17475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000" dirty="0"/>
                        <a:t>Alert the </a:t>
                      </a:r>
                      <a:r>
                        <a:rPr lang="en-US" sz="2000" i="1" dirty="0"/>
                        <a:t>Executive Reviewer – DFA </a:t>
                      </a:r>
                      <a:r>
                        <a:rPr lang="en-US" sz="2000" dirty="0"/>
                        <a:t>when departmental merit worksheets are ready for</a:t>
                      </a:r>
                      <a:r>
                        <a:rPr lang="en-US" sz="2000" baseline="0" dirty="0"/>
                        <a:t> division-level review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4171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17475" lvl="1" indent="0">
                        <a:buFont typeface="Arial" panose="020B0604020202020204" pitchFamily="34" charset="0"/>
                        <a:buNone/>
                      </a:pPr>
                      <a:r>
                        <a:rPr lang="en-US" sz="2000" dirty="0"/>
                        <a:t>Obtain executive approval outside of the Compensation system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2000" dirty="0"/>
                    </a:p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5254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17475" lvl="1" indent="0">
                        <a:buFont typeface="Arial" panose="020B0604020202020204" pitchFamily="34" charset="0"/>
                        <a:buNone/>
                      </a:pPr>
                      <a:r>
                        <a:rPr lang="en-US" sz="2000" dirty="0"/>
                        <a:t>Alert the </a:t>
                      </a:r>
                      <a:r>
                        <a:rPr lang="en-US" sz="2000" i="1" dirty="0"/>
                        <a:t>Executive Reviewer – Final </a:t>
                      </a:r>
                      <a:r>
                        <a:rPr lang="en-US" sz="2000" dirty="0"/>
                        <a:t>when merit data</a:t>
                      </a:r>
                      <a:r>
                        <a:rPr lang="en-US" sz="2000" baseline="0" dirty="0"/>
                        <a:t> is available in the SharePoint for</a:t>
                      </a:r>
                      <a:r>
                        <a:rPr lang="en-US" sz="2000" dirty="0"/>
                        <a:t> final review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9268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8879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</a:t>
            </a:r>
            <a:r>
              <a:rPr lang="en-US"/>
              <a:t>Reviewer audits</a:t>
            </a:r>
            <a:r>
              <a:rPr lang="en-US" dirty="0"/>
              <a:t>	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/>
              <a:t>Required Audits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199" y="1825625"/>
            <a:ext cx="10924713" cy="4388362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800" dirty="0"/>
              <a:t>Merit Increases</a:t>
            </a:r>
          </a:p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800" dirty="0"/>
              <a:t>Equity Increases</a:t>
            </a:r>
          </a:p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800" dirty="0"/>
              <a:t>Extra Merit</a:t>
            </a:r>
          </a:p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800" dirty="0"/>
              <a:t>Adherence to Budget</a:t>
            </a:r>
          </a:p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800" dirty="0"/>
              <a:t>Appropriate Comments for individuals with no merit increase or merit increase greater than 8%</a:t>
            </a:r>
          </a:p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800" dirty="0"/>
              <a:t>Appropriate comments for new, updated or zeroed Admin Adjustment</a:t>
            </a:r>
          </a:p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800" dirty="0"/>
              <a:t>Faculty Promotion and merit increase alignment </a:t>
            </a:r>
          </a:p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800" dirty="0"/>
              <a:t>Staff Promotions entered correctly</a:t>
            </a:r>
          </a:p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800" dirty="0"/>
              <a:t>Concurrent appointments (check for matching merit increases)</a:t>
            </a:r>
          </a:p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800" dirty="0"/>
              <a:t>Benefits Premium Threshold</a:t>
            </a:r>
          </a:p>
          <a:p>
            <a:pPr marL="1028700" lvl="1" indent="-34290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Merit Planning Employee Validation Report located in SuccessFactors</a:t>
            </a:r>
            <a:r>
              <a:rPr lang="en-US" sz="1600" b="1" i="1" dirty="0"/>
              <a:t> </a:t>
            </a:r>
            <a:r>
              <a:rPr lang="en-US" sz="1600" dirty="0"/>
              <a:t>lists individuals approaching current benefit threshold</a:t>
            </a:r>
          </a:p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800" dirty="0"/>
              <a:t>Distribution of merit increase compared to performance</a:t>
            </a:r>
          </a:p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800" dirty="0"/>
              <a:t>Validate final rate of pay for AY staff and those with a less than 12-month appointment is within the equivalent pay band</a:t>
            </a:r>
          </a:p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800" dirty="0"/>
              <a:t>Ensure lecturers’ final rate of pay is within assigned </a:t>
            </a:r>
            <a:r>
              <a:rPr lang="en-US" sz="1800" dirty="0">
                <a:hlinkClick r:id="rId3"/>
              </a:rPr>
              <a:t>lecturer pay band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8D58-6809-4C13-BAF8-713C53251247}" type="slidenum">
              <a:rPr lang="en-US" smtClean="0"/>
              <a:t>15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0149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/>
              <a:t>Tools to Assist with Audits and Obtaining Approvals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552707" y="1837944"/>
            <a:ext cx="5157787" cy="514103"/>
          </a:xfrm>
        </p:spPr>
        <p:txBody>
          <a:bodyPr/>
          <a:lstStyle/>
          <a:p>
            <a:r>
              <a:rPr lang="en-US" dirty="0"/>
              <a:t>Pre-Merit Planning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52707" y="2492046"/>
            <a:ext cx="5157787" cy="4229429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err="1"/>
              <a:t>SuccessFactors</a:t>
            </a:r>
            <a:r>
              <a:rPr lang="en-US" sz="2400" dirty="0"/>
              <a:t> Report Center</a:t>
            </a:r>
          </a:p>
          <a:p>
            <a:pPr lvl="1"/>
            <a:r>
              <a:rPr lang="en-US" sz="2400" dirty="0"/>
              <a:t>Merit Planning Employee Validation Report</a:t>
            </a:r>
          </a:p>
          <a:p>
            <a:pPr lvl="2"/>
            <a:r>
              <a:rPr lang="en-US" sz="2400" dirty="0"/>
              <a:t>Filter by Compensation Manager</a:t>
            </a:r>
          </a:p>
          <a:p>
            <a:pPr lvl="2"/>
            <a:r>
              <a:rPr lang="en-US" sz="2400" dirty="0"/>
              <a:t>Field Notes:</a:t>
            </a:r>
          </a:p>
          <a:p>
            <a:pPr lvl="3"/>
            <a:r>
              <a:rPr lang="en-US" sz="2400" dirty="0"/>
              <a:t>Position Entry Time</a:t>
            </a:r>
          </a:p>
          <a:p>
            <a:pPr lvl="3"/>
            <a:r>
              <a:rPr lang="en-US" sz="2400" dirty="0"/>
              <a:t>Salary Band Analysis</a:t>
            </a:r>
          </a:p>
          <a:p>
            <a:pPr lvl="3"/>
            <a:r>
              <a:rPr lang="en-US" sz="2400" dirty="0"/>
              <a:t>Benefit Premium Review</a:t>
            </a:r>
          </a:p>
          <a:p>
            <a:pPr lvl="3"/>
            <a:r>
              <a:rPr lang="en-US" sz="2400" dirty="0"/>
              <a:t>Concurrent Flag</a:t>
            </a:r>
          </a:p>
          <a:p>
            <a:pPr lvl="1"/>
            <a:endParaRPr lang="en-US" sz="2400" dirty="0"/>
          </a:p>
          <a:p>
            <a:r>
              <a:rPr lang="en-US" sz="2400" dirty="0"/>
              <a:t>Compensation Module</a:t>
            </a:r>
          </a:p>
          <a:p>
            <a:pPr lvl="1"/>
            <a:r>
              <a:rPr lang="en-US" sz="2400" dirty="0"/>
              <a:t>Export Merit Worksheet</a:t>
            </a:r>
          </a:p>
          <a:p>
            <a:endParaRPr lang="en-US" sz="20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6501811" y="1838480"/>
            <a:ext cx="5183188" cy="514103"/>
          </a:xfrm>
        </p:spPr>
        <p:txBody>
          <a:bodyPr/>
          <a:lstStyle/>
          <a:p>
            <a:r>
              <a:rPr lang="en-US" dirty="0"/>
              <a:t>Post-Merit Planning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6501811" y="2489011"/>
            <a:ext cx="5183188" cy="37006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Compensation Module</a:t>
            </a:r>
          </a:p>
          <a:p>
            <a:pPr lvl="1"/>
            <a:r>
              <a:rPr lang="en-US" sz="1850" dirty="0"/>
              <a:t>Export Merit Worksheet</a:t>
            </a:r>
          </a:p>
          <a:p>
            <a:pPr lvl="1"/>
            <a:r>
              <a:rPr lang="en-US" sz="1850" dirty="0"/>
              <a:t>Export Detailed and Roll up Reports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Executive Report Pack (DFAs)</a:t>
            </a:r>
          </a:p>
          <a:p>
            <a:pPr lvl="1"/>
            <a:r>
              <a:rPr lang="en-US" dirty="0"/>
              <a:t>Export the Merit Worksheet</a:t>
            </a:r>
          </a:p>
          <a:p>
            <a:pPr lvl="1"/>
            <a:r>
              <a:rPr lang="en-US" dirty="0"/>
              <a:t>Locate template on Merit SharePoint site</a:t>
            </a:r>
          </a:p>
          <a:p>
            <a:pPr lvl="1"/>
            <a:r>
              <a:rPr lang="en-US" dirty="0"/>
              <a:t>Create reports; upload to SharePoint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8D58-6809-4C13-BAF8-713C5325124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0484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 Compensation Cycle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/>
              <a:t>Final Steps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734895"/>
            <a:ext cx="10515600" cy="451350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/>
              <a:t>Once the </a:t>
            </a:r>
            <a:r>
              <a:rPr lang="en-US" sz="1900" i="1" dirty="0"/>
              <a:t>Executive Reviewer – Business Manager </a:t>
            </a:r>
            <a:r>
              <a:rPr lang="en-US" sz="1900" dirty="0"/>
              <a:t>has reviewed/edited all employee merit increases within the system to ensure compliance with the salary policy, he or she will alert the </a:t>
            </a:r>
            <a:r>
              <a:rPr lang="en-US" sz="1900" i="1" dirty="0"/>
              <a:t>Executive Reviewer – DFA </a:t>
            </a:r>
            <a:r>
              <a:rPr lang="en-US" sz="1900" dirty="0"/>
              <a:t>for their area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/>
              <a:t>Once finished with their review, </a:t>
            </a:r>
            <a:r>
              <a:rPr lang="en-US" sz="1900" i="1" dirty="0"/>
              <a:t>Executive Reviewers – DFA </a:t>
            </a:r>
            <a:r>
              <a:rPr lang="en-US" sz="1900" dirty="0"/>
              <a:t>will access the Merit SharePoint site, locate the Executive Reviewer Report Pack template and produce and upload the report.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i="1" dirty="0"/>
              <a:t>Executive Reviewers – DFA </a:t>
            </a:r>
            <a:r>
              <a:rPr lang="en-US" sz="1900" dirty="0"/>
              <a:t>will alert the </a:t>
            </a:r>
            <a:r>
              <a:rPr lang="en-US" sz="1900" i="1" dirty="0"/>
              <a:t>Executive Reviewer – Final </a:t>
            </a:r>
            <a:r>
              <a:rPr lang="en-US" sz="1900" dirty="0"/>
              <a:t>that the completed merit plan is approved.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/>
              <a:t>The </a:t>
            </a:r>
            <a:r>
              <a:rPr lang="en-US" sz="1900" i="1" dirty="0"/>
              <a:t>Executive Reviewer – Final </a:t>
            </a:r>
            <a:r>
              <a:rPr lang="en-US" sz="1900" dirty="0"/>
              <a:t>will obtain the President’s approval and notify the </a:t>
            </a:r>
            <a:r>
              <a:rPr lang="en-US" sz="1900" i="1" dirty="0"/>
              <a:t>Compensation Administrator </a:t>
            </a:r>
            <a:r>
              <a:rPr lang="en-US" sz="1900" dirty="0"/>
              <a:t>that all merit plans have been approved and are ready to be published in Employee Central.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/>
              <a:t>The </a:t>
            </a:r>
            <a:r>
              <a:rPr lang="en-US" sz="1900" i="1" dirty="0"/>
              <a:t>Compensation Administrator </a:t>
            </a:r>
            <a:r>
              <a:rPr lang="en-US" sz="1900" dirty="0"/>
              <a:t>will activate changes in Employee Central and release the Compensation Statements to be viewable on the employee’s profile.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8D58-6809-4C13-BAF8-713C5325124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207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/>
              <a:t>Annual Merit Allocation Process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676802"/>
            <a:ext cx="11080898" cy="489585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System information: </a:t>
            </a:r>
            <a:r>
              <a:rPr lang="en-US" sz="2400" dirty="0">
                <a:solidFill>
                  <a:srgbClr val="FF0000"/>
                </a:solidFill>
                <a:hlinkClick r:id="rId2"/>
              </a:rPr>
              <a:t>SuccessFactors Compensation Module Training Website </a:t>
            </a:r>
            <a:endParaRPr lang="en-US" sz="2400" dirty="0">
              <a:solidFill>
                <a:srgbClr val="FF0000"/>
              </a:solidFill>
            </a:endParaRPr>
          </a:p>
          <a:p>
            <a:pPr marL="971550" lvl="1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1" dirty="0"/>
              <a:t>Compensation Managers</a:t>
            </a:r>
          </a:p>
          <a:p>
            <a:pPr marL="1485900" lvl="2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/>
              <a:t>Merit Worksheet Column Additional Information for Compensation Managers</a:t>
            </a:r>
          </a:p>
          <a:p>
            <a:pPr marL="1485900" lvl="2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/>
              <a:t>Online Course: Merit Planning for Compensation Managers</a:t>
            </a:r>
          </a:p>
          <a:p>
            <a:pPr marL="1485900" lvl="2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/>
              <a:t>QRG: Merit Planning for Compensation Managers</a:t>
            </a:r>
          </a:p>
          <a:p>
            <a:pPr marL="1485900" lvl="2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/>
              <a:t>QRG: Accessing Compensation Statements for Compensation Manager</a:t>
            </a:r>
          </a:p>
          <a:p>
            <a:pPr marL="1485900" lvl="2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/>
              <a:t>Conducting Compensation Conversation Toolkit</a:t>
            </a:r>
          </a:p>
          <a:p>
            <a:pPr marL="1028700" lvl="1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1" dirty="0"/>
              <a:t>One-up Compensation Managers</a:t>
            </a:r>
          </a:p>
          <a:p>
            <a:pPr marL="1485900" lvl="2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/>
              <a:t>QRG: Approving Merit Worksheets</a:t>
            </a:r>
          </a:p>
          <a:p>
            <a:pPr marL="1028700" lvl="1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1" dirty="0"/>
              <a:t>Executive Reviewers</a:t>
            </a:r>
          </a:p>
          <a:p>
            <a:pPr marL="1485900" lvl="2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/>
              <a:t>Merit Worksheet Column Additional Information </a:t>
            </a:r>
          </a:p>
          <a:p>
            <a:pPr marL="1485900" lvl="2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/>
              <a:t>QRG: Update Compensation Manager </a:t>
            </a:r>
          </a:p>
          <a:p>
            <a:pPr marL="1485900" lvl="2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/>
              <a:t>Presentation: Annual Merit Allocation Process for Executive Reviewers</a:t>
            </a:r>
          </a:p>
          <a:p>
            <a:pPr marL="1485900" lvl="2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/>
              <a:t>Online Course: Executive Reviewer and Merit Planning Training </a:t>
            </a:r>
          </a:p>
          <a:p>
            <a:pPr marL="1485900" lvl="2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/>
              <a:t>QRG: Salary Control for Executive Reviewers (DFAs)</a:t>
            </a:r>
          </a:p>
          <a:p>
            <a:pPr marL="1485900" lvl="2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/>
              <a:t>Presentation: Salary Control for Executive Reviewers Overview DFA (Video)</a:t>
            </a:r>
          </a:p>
          <a:p>
            <a:pPr marL="1485900" lvl="2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/>
              <a:t>QRG: Merit Planning and Promotion Entry for Executive Reviewers</a:t>
            </a:r>
          </a:p>
          <a:p>
            <a:pPr marL="1485900" lvl="2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/>
              <a:t>QRG: Importing Merit Increase Data for Executive Reviewers</a:t>
            </a:r>
          </a:p>
          <a:p>
            <a:pPr marL="1485900" lvl="2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/>
              <a:t>QRG: Accessing Compensation Statements for Executive Reviewers</a:t>
            </a:r>
          </a:p>
          <a:p>
            <a:pPr marL="1028700" lvl="1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1" dirty="0"/>
              <a:t>Supervisors</a:t>
            </a:r>
          </a:p>
          <a:p>
            <a:pPr marL="1485900" lvl="2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/>
              <a:t>QRG: Accessing Compensation Statements for Supervisors</a:t>
            </a:r>
          </a:p>
          <a:p>
            <a:pPr lvl="3" indent="0">
              <a:spcAft>
                <a:spcPts val="0"/>
              </a:spcAft>
              <a:buNone/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8D58-6809-4C13-BAF8-713C5325124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0241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Questions?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8D58-6809-4C13-BAF8-713C53251247}" type="slidenum">
              <a:rPr lang="en-US" smtClean="0"/>
              <a:t>19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38444C-FE6B-ADD3-CBA9-A949DDDBB426}"/>
              </a:ext>
            </a:extLst>
          </p:cNvPr>
          <p:cNvSpPr txBox="1"/>
          <p:nvPr/>
        </p:nvSpPr>
        <p:spPr>
          <a:xfrm>
            <a:off x="4076700" y="3343275"/>
            <a:ext cx="4400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Contact: compensation@purdue.edu</a:t>
            </a:r>
          </a:p>
        </p:txBody>
      </p:sp>
    </p:spTree>
    <p:extLst>
      <p:ext uri="{BB962C8B-B14F-4D97-AF65-F5344CB8AC3E}">
        <p14:creationId xmlns:p14="http://schemas.microsoft.com/office/powerpoint/2010/main" val="2464457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/>
              <a:t>The following slides: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the Executive Reviewer’s Role</a:t>
            </a:r>
          </a:p>
          <a:p>
            <a:r>
              <a:rPr lang="en-US" dirty="0"/>
              <a:t>Define the SuccessFactors Compensation Module</a:t>
            </a:r>
          </a:p>
          <a:p>
            <a:r>
              <a:rPr lang="en-US" dirty="0"/>
              <a:t>Define the Merit Allocation process and workflow</a:t>
            </a:r>
          </a:p>
          <a:p>
            <a:r>
              <a:rPr lang="en-US" dirty="0"/>
              <a:t>Review Merit Planning from the Compensation Manager’s perspective</a:t>
            </a:r>
          </a:p>
          <a:p>
            <a:r>
              <a:rPr lang="en-US" dirty="0"/>
              <a:t>Review required audits</a:t>
            </a:r>
          </a:p>
          <a:p>
            <a:r>
              <a:rPr lang="en-US" dirty="0"/>
              <a:t>Review Exports/Reports Available</a:t>
            </a:r>
          </a:p>
          <a:p>
            <a:r>
              <a:rPr lang="en-US" dirty="0"/>
              <a:t>Review available resources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8D58-6809-4C13-BAF8-713C532512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99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goals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/>
              <a:t>After this course you will…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able to explain the high-level steps and elements of the Annual Merit Allocation process</a:t>
            </a:r>
          </a:p>
          <a:p>
            <a:r>
              <a:rPr lang="en-US" dirty="0"/>
              <a:t>Be able to identify the key elements of the Executive Reviewer’s role</a:t>
            </a:r>
          </a:p>
          <a:p>
            <a:r>
              <a:rPr lang="en-US" dirty="0"/>
              <a:t>Have an understanding of the Compensation Manager’s role and process </a:t>
            </a:r>
          </a:p>
          <a:p>
            <a:r>
              <a:rPr lang="en-US" dirty="0"/>
              <a:t>Be able to identify and access the tools available to assist in the Annual Merit Allocation process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8D58-6809-4C13-BAF8-713C532512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918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Compensation Module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/>
              <a:t>Defined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SuccessFactors Compensation Module reduces the manual tracking and uploading of data and spreadsheets during the annual merit allocation process through the use of automated workflows and built-in tools. These features also reduce the time requirement of the Compensation Planning cycle.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8D58-6809-4C13-BAF8-713C532512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366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Compensation module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/>
              <a:t>Elements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type="body" idx="1"/>
          </p:nvPr>
        </p:nvSpPr>
        <p:spPr>
          <a:xfrm>
            <a:off x="839788" y="1837944"/>
            <a:ext cx="5157787" cy="47441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Salary Control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91671" y="2448632"/>
            <a:ext cx="5405904" cy="376520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first step in the annual Compensation Planning process.</a:t>
            </a:r>
          </a:p>
          <a:p>
            <a:r>
              <a:rPr lang="en-US" dirty="0"/>
              <a:t>Through a cascade process, budget is allocated to Compensation Managers for the purposes of granting employee merit increases</a:t>
            </a:r>
          </a:p>
          <a:p>
            <a:r>
              <a:rPr lang="en-US" dirty="0"/>
              <a:t>Cascade path: </a:t>
            </a:r>
          </a:p>
          <a:p>
            <a:pPr lvl="1"/>
            <a:r>
              <a:rPr lang="en-US" dirty="0"/>
              <a:t>Executive Reviewer – President</a:t>
            </a:r>
          </a:p>
          <a:p>
            <a:pPr lvl="1"/>
            <a:r>
              <a:rPr lang="en-US" dirty="0"/>
              <a:t>Executive Reviewers – DFA</a:t>
            </a:r>
          </a:p>
          <a:p>
            <a:pPr lvl="1"/>
            <a:r>
              <a:rPr lang="en-US" dirty="0"/>
              <a:t>Compensation Managers</a:t>
            </a:r>
          </a:p>
          <a:p>
            <a:r>
              <a:rPr lang="en-US" dirty="0"/>
              <a:t>Salary Control must be finalized before Merit Planning can begin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6172200" y="1838480"/>
            <a:ext cx="5183188" cy="474414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Merit Planning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6414246" y="2448251"/>
            <a:ext cx="5190565" cy="3741412"/>
          </a:xfrm>
        </p:spPr>
        <p:txBody>
          <a:bodyPr>
            <a:normAutofit/>
          </a:bodyPr>
          <a:lstStyle/>
          <a:p>
            <a:r>
              <a:rPr lang="en-US" sz="2100" dirty="0"/>
              <a:t>The annual process of granting merit and equity increases</a:t>
            </a:r>
          </a:p>
          <a:p>
            <a:r>
              <a:rPr lang="en-US" sz="2100" dirty="0"/>
              <a:t>Increases are based on performance first, with consideration given to the market position and internal equity</a:t>
            </a:r>
          </a:p>
          <a:p>
            <a:r>
              <a:rPr lang="en-US" sz="2100" dirty="0"/>
              <a:t>The Salary Control process allocates budget for merit increases to each compensation manager</a:t>
            </a:r>
          </a:p>
          <a:p>
            <a:r>
              <a:rPr lang="en-US" sz="2100" dirty="0"/>
              <a:t>Compensation Managers distribute this budget among individuals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8D58-6809-4C13-BAF8-713C53251247}" type="slidenum">
              <a:rPr lang="en-US" smtClean="0"/>
              <a:t>5</a:t>
            </a:fld>
            <a:endParaRPr lang="en-US"/>
          </a:p>
        </p:txBody>
      </p:sp>
      <p:sp>
        <p:nvSpPr>
          <p:cNvPr id="11" name="Content Placeholder 7"/>
          <p:cNvSpPr txBox="1">
            <a:spLocks/>
          </p:cNvSpPr>
          <p:nvPr/>
        </p:nvSpPr>
        <p:spPr>
          <a:xfrm>
            <a:off x="160638" y="6214376"/>
            <a:ext cx="11825416" cy="5318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1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9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These processes, when combined, are referred to as the </a:t>
            </a:r>
            <a:r>
              <a:rPr lang="en-US" i="1" dirty="0"/>
              <a:t>Annual Merit Allocation Process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96315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Executive Reviewer’s Role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type="body" idx="1"/>
          </p:nvPr>
        </p:nvSpPr>
        <p:spPr>
          <a:xfrm>
            <a:off x="839788" y="1702053"/>
            <a:ext cx="5157787" cy="89910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Salary Control</a:t>
            </a:r>
          </a:p>
          <a:p>
            <a:r>
              <a:rPr lang="en-US" sz="2000" dirty="0">
                <a:solidFill>
                  <a:schemeClr val="tx1"/>
                </a:solidFill>
              </a:rPr>
              <a:t>(DFA)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100" dirty="0"/>
              <a:t>Ensure that the budget for merit increases is distributed appropriately</a:t>
            </a:r>
          </a:p>
          <a:p>
            <a:r>
              <a:rPr lang="en-US" sz="2100" dirty="0"/>
              <a:t>Distributions should align with the goals of the current year’s merit guidelines</a:t>
            </a:r>
          </a:p>
          <a:p>
            <a:r>
              <a:rPr lang="en-US" sz="2100" dirty="0"/>
              <a:t>Complete promptly so that Compensation Managers can begin the Merit Planning process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6172200" y="1702053"/>
            <a:ext cx="5183188" cy="899639"/>
          </a:xfrm>
          <a:ln w="38100">
            <a:noFill/>
            <a:prstDash val="lgDash"/>
          </a:ln>
        </p:spPr>
        <p:txBody>
          <a:bodyPr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Merit Planning</a:t>
            </a:r>
          </a:p>
          <a:p>
            <a:r>
              <a:rPr lang="en-US" sz="2000" dirty="0">
                <a:solidFill>
                  <a:schemeClr val="tx1"/>
                </a:solidFill>
              </a:rPr>
              <a:t>(DFA and Business Manager)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6172200" y="2684205"/>
            <a:ext cx="5540188" cy="3505457"/>
          </a:xfrm>
        </p:spPr>
        <p:txBody>
          <a:bodyPr>
            <a:noAutofit/>
          </a:bodyPr>
          <a:lstStyle/>
          <a:p>
            <a:r>
              <a:rPr lang="en-US" sz="2100" dirty="0"/>
              <a:t>Review data entered by Compensation Managers to ensure compliance to merit guidelines, salary control distributions, performance-based merit allocation</a:t>
            </a:r>
          </a:p>
          <a:p>
            <a:r>
              <a:rPr lang="en-US" sz="2100" dirty="0"/>
              <a:t>Adjust increases (or request adjustments from Compensation Managers as needed)</a:t>
            </a:r>
          </a:p>
          <a:p>
            <a:r>
              <a:rPr lang="en-US" sz="2100" dirty="0"/>
              <a:t>Gather executive approval outside of the Compensation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8D58-6809-4C13-BAF8-713C53251247}" type="slidenum">
              <a:rPr lang="en-US" smtClean="0"/>
              <a:t>6</a:t>
            </a:fld>
            <a:endParaRPr lang="en-US"/>
          </a:p>
        </p:txBody>
      </p:sp>
      <p:sp>
        <p:nvSpPr>
          <p:cNvPr id="6" name="Explosion 2 5"/>
          <p:cNvSpPr/>
          <p:nvPr/>
        </p:nvSpPr>
        <p:spPr>
          <a:xfrm rot="729746">
            <a:off x="9802382" y="881786"/>
            <a:ext cx="2424968" cy="1453711"/>
          </a:xfrm>
          <a:prstGeom prst="irregularSeal2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Today’s Focus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971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ight Arrow 32"/>
          <p:cNvSpPr/>
          <p:nvPr/>
        </p:nvSpPr>
        <p:spPr>
          <a:xfrm>
            <a:off x="6090438" y="4433881"/>
            <a:ext cx="5984887" cy="529512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>
            <a:off x="4662859" y="3019438"/>
            <a:ext cx="3543724" cy="529512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>
            <a:off x="2919502" y="1611891"/>
            <a:ext cx="5691098" cy="529512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Salary Control Process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306185" y="1409408"/>
            <a:ext cx="10323563" cy="3955174"/>
            <a:chOff x="849926" y="2047679"/>
            <a:chExt cx="10323563" cy="3955174"/>
          </a:xfrm>
        </p:grpSpPr>
        <p:sp>
          <p:nvSpPr>
            <p:cNvPr id="10" name="Bent-Up Arrow 9"/>
            <p:cNvSpPr/>
            <p:nvPr/>
          </p:nvSpPr>
          <p:spPr>
            <a:xfrm rot="5400000">
              <a:off x="1225342" y="3088052"/>
              <a:ext cx="1220654" cy="961767"/>
            </a:xfrm>
            <a:prstGeom prst="bentUpArrow">
              <a:avLst>
                <a:gd name="adj1" fmla="val 28425"/>
                <a:gd name="adj2" fmla="val 22275"/>
                <a:gd name="adj3" fmla="val 33963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849926" y="2050055"/>
              <a:ext cx="1937122" cy="909773"/>
            </a:xfrm>
            <a:custGeom>
              <a:avLst/>
              <a:gdLst>
                <a:gd name="connsiteX0" fmla="*/ 0 w 1908674"/>
                <a:gd name="connsiteY0" fmla="*/ 222713 h 1336010"/>
                <a:gd name="connsiteX1" fmla="*/ 222713 w 1908674"/>
                <a:gd name="connsiteY1" fmla="*/ 0 h 1336010"/>
                <a:gd name="connsiteX2" fmla="*/ 1685961 w 1908674"/>
                <a:gd name="connsiteY2" fmla="*/ 0 h 1336010"/>
                <a:gd name="connsiteX3" fmla="*/ 1908674 w 1908674"/>
                <a:gd name="connsiteY3" fmla="*/ 222713 h 1336010"/>
                <a:gd name="connsiteX4" fmla="*/ 1908674 w 1908674"/>
                <a:gd name="connsiteY4" fmla="*/ 1113297 h 1336010"/>
                <a:gd name="connsiteX5" fmla="*/ 1685961 w 1908674"/>
                <a:gd name="connsiteY5" fmla="*/ 1336010 h 1336010"/>
                <a:gd name="connsiteX6" fmla="*/ 222713 w 1908674"/>
                <a:gd name="connsiteY6" fmla="*/ 1336010 h 1336010"/>
                <a:gd name="connsiteX7" fmla="*/ 0 w 1908674"/>
                <a:gd name="connsiteY7" fmla="*/ 1113297 h 1336010"/>
                <a:gd name="connsiteX8" fmla="*/ 0 w 1908674"/>
                <a:gd name="connsiteY8" fmla="*/ 222713 h 1336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8674" h="1336010">
                  <a:moveTo>
                    <a:pt x="0" y="222713"/>
                  </a:moveTo>
                  <a:cubicBezTo>
                    <a:pt x="0" y="99712"/>
                    <a:pt x="99712" y="0"/>
                    <a:pt x="222713" y="0"/>
                  </a:cubicBezTo>
                  <a:lnTo>
                    <a:pt x="1685961" y="0"/>
                  </a:lnTo>
                  <a:cubicBezTo>
                    <a:pt x="1808962" y="0"/>
                    <a:pt x="1908674" y="99712"/>
                    <a:pt x="1908674" y="222713"/>
                  </a:cubicBezTo>
                  <a:lnTo>
                    <a:pt x="1908674" y="1113297"/>
                  </a:lnTo>
                  <a:cubicBezTo>
                    <a:pt x="1908674" y="1236298"/>
                    <a:pt x="1808962" y="1336010"/>
                    <a:pt x="1685961" y="1336010"/>
                  </a:cubicBezTo>
                  <a:lnTo>
                    <a:pt x="222713" y="1336010"/>
                  </a:lnTo>
                  <a:cubicBezTo>
                    <a:pt x="99712" y="1336010"/>
                    <a:pt x="0" y="1236298"/>
                    <a:pt x="0" y="1113297"/>
                  </a:cubicBezTo>
                  <a:lnTo>
                    <a:pt x="0" y="222713"/>
                  </a:lnTo>
                  <a:close/>
                </a:path>
              </a:pathLst>
            </a:custGeom>
            <a:solidFill>
              <a:schemeClr val="tx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7620" tIns="137620" rIns="137620" bIns="13762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kern="1200" dirty="0"/>
                <a:t>Compensation Administrator</a:t>
              </a:r>
            </a:p>
          </p:txBody>
        </p:sp>
        <p:sp>
          <p:nvSpPr>
            <p:cNvPr id="13" name="Bent-Up Arrow 12"/>
            <p:cNvSpPr/>
            <p:nvPr/>
          </p:nvSpPr>
          <p:spPr>
            <a:xfrm rot="5400000">
              <a:off x="2849875" y="4603274"/>
              <a:ext cx="1133813" cy="961767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297926" y="3257718"/>
              <a:ext cx="1908674" cy="1336010"/>
            </a:xfrm>
            <a:custGeom>
              <a:avLst/>
              <a:gdLst>
                <a:gd name="connsiteX0" fmla="*/ 0 w 1908674"/>
                <a:gd name="connsiteY0" fmla="*/ 222713 h 1336010"/>
                <a:gd name="connsiteX1" fmla="*/ 222713 w 1908674"/>
                <a:gd name="connsiteY1" fmla="*/ 0 h 1336010"/>
                <a:gd name="connsiteX2" fmla="*/ 1685961 w 1908674"/>
                <a:gd name="connsiteY2" fmla="*/ 0 h 1336010"/>
                <a:gd name="connsiteX3" fmla="*/ 1908674 w 1908674"/>
                <a:gd name="connsiteY3" fmla="*/ 222713 h 1336010"/>
                <a:gd name="connsiteX4" fmla="*/ 1908674 w 1908674"/>
                <a:gd name="connsiteY4" fmla="*/ 1113297 h 1336010"/>
                <a:gd name="connsiteX5" fmla="*/ 1685961 w 1908674"/>
                <a:gd name="connsiteY5" fmla="*/ 1336010 h 1336010"/>
                <a:gd name="connsiteX6" fmla="*/ 222713 w 1908674"/>
                <a:gd name="connsiteY6" fmla="*/ 1336010 h 1336010"/>
                <a:gd name="connsiteX7" fmla="*/ 0 w 1908674"/>
                <a:gd name="connsiteY7" fmla="*/ 1113297 h 1336010"/>
                <a:gd name="connsiteX8" fmla="*/ 0 w 1908674"/>
                <a:gd name="connsiteY8" fmla="*/ 222713 h 1336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8674" h="1336010">
                  <a:moveTo>
                    <a:pt x="0" y="222713"/>
                  </a:moveTo>
                  <a:cubicBezTo>
                    <a:pt x="0" y="99712"/>
                    <a:pt x="99712" y="0"/>
                    <a:pt x="222713" y="0"/>
                  </a:cubicBezTo>
                  <a:lnTo>
                    <a:pt x="1685961" y="0"/>
                  </a:lnTo>
                  <a:cubicBezTo>
                    <a:pt x="1808962" y="0"/>
                    <a:pt x="1908674" y="99712"/>
                    <a:pt x="1908674" y="222713"/>
                  </a:cubicBezTo>
                  <a:lnTo>
                    <a:pt x="1908674" y="1113297"/>
                  </a:lnTo>
                  <a:cubicBezTo>
                    <a:pt x="1908674" y="1236298"/>
                    <a:pt x="1808962" y="1336010"/>
                    <a:pt x="1685961" y="1336010"/>
                  </a:cubicBezTo>
                  <a:lnTo>
                    <a:pt x="222713" y="1336010"/>
                  </a:lnTo>
                  <a:cubicBezTo>
                    <a:pt x="99712" y="1336010"/>
                    <a:pt x="0" y="1236298"/>
                    <a:pt x="0" y="1113297"/>
                  </a:cubicBezTo>
                  <a:lnTo>
                    <a:pt x="0" y="222713"/>
                  </a:lnTo>
                  <a:close/>
                </a:path>
              </a:pathLst>
            </a:custGeom>
            <a:solidFill>
              <a:schemeClr val="tx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7620" tIns="137620" rIns="137620" bIns="13762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kern="1200" dirty="0"/>
                <a:t>Executive Reviewer -</a:t>
              </a:r>
              <a:r>
                <a:rPr lang="en-US" sz="1900" dirty="0"/>
                <a:t> Final</a:t>
              </a:r>
              <a:endParaRPr lang="en-US" sz="1900" kern="1200" dirty="0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916463" y="4666843"/>
              <a:ext cx="1908674" cy="1336010"/>
            </a:xfrm>
            <a:custGeom>
              <a:avLst/>
              <a:gdLst>
                <a:gd name="connsiteX0" fmla="*/ 0 w 1908674"/>
                <a:gd name="connsiteY0" fmla="*/ 222713 h 1336010"/>
                <a:gd name="connsiteX1" fmla="*/ 222713 w 1908674"/>
                <a:gd name="connsiteY1" fmla="*/ 0 h 1336010"/>
                <a:gd name="connsiteX2" fmla="*/ 1685961 w 1908674"/>
                <a:gd name="connsiteY2" fmla="*/ 0 h 1336010"/>
                <a:gd name="connsiteX3" fmla="*/ 1908674 w 1908674"/>
                <a:gd name="connsiteY3" fmla="*/ 222713 h 1336010"/>
                <a:gd name="connsiteX4" fmla="*/ 1908674 w 1908674"/>
                <a:gd name="connsiteY4" fmla="*/ 1113297 h 1336010"/>
                <a:gd name="connsiteX5" fmla="*/ 1685961 w 1908674"/>
                <a:gd name="connsiteY5" fmla="*/ 1336010 h 1336010"/>
                <a:gd name="connsiteX6" fmla="*/ 222713 w 1908674"/>
                <a:gd name="connsiteY6" fmla="*/ 1336010 h 1336010"/>
                <a:gd name="connsiteX7" fmla="*/ 0 w 1908674"/>
                <a:gd name="connsiteY7" fmla="*/ 1113297 h 1336010"/>
                <a:gd name="connsiteX8" fmla="*/ 0 w 1908674"/>
                <a:gd name="connsiteY8" fmla="*/ 222713 h 1336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8674" h="1336010">
                  <a:moveTo>
                    <a:pt x="0" y="222713"/>
                  </a:moveTo>
                  <a:cubicBezTo>
                    <a:pt x="0" y="99712"/>
                    <a:pt x="99712" y="0"/>
                    <a:pt x="222713" y="0"/>
                  </a:cubicBezTo>
                  <a:lnTo>
                    <a:pt x="1685961" y="0"/>
                  </a:lnTo>
                  <a:cubicBezTo>
                    <a:pt x="1808962" y="0"/>
                    <a:pt x="1908674" y="99712"/>
                    <a:pt x="1908674" y="222713"/>
                  </a:cubicBezTo>
                  <a:lnTo>
                    <a:pt x="1908674" y="1113297"/>
                  </a:lnTo>
                  <a:cubicBezTo>
                    <a:pt x="1908674" y="1236298"/>
                    <a:pt x="1808962" y="1336010"/>
                    <a:pt x="1685961" y="1336010"/>
                  </a:cubicBezTo>
                  <a:lnTo>
                    <a:pt x="222713" y="1336010"/>
                  </a:lnTo>
                  <a:cubicBezTo>
                    <a:pt x="99712" y="1336010"/>
                    <a:pt x="0" y="1236298"/>
                    <a:pt x="0" y="1113297"/>
                  </a:cubicBezTo>
                  <a:lnTo>
                    <a:pt x="0" y="222713"/>
                  </a:lnTo>
                  <a:close/>
                </a:path>
              </a:pathLst>
            </a:custGeom>
            <a:solidFill>
              <a:schemeClr val="tx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7620" tIns="137620" rIns="137620" bIns="13762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kern="1200" dirty="0"/>
                <a:t>Executive Reviewer - DFA</a:t>
              </a:r>
            </a:p>
          </p:txBody>
        </p:sp>
        <p:sp>
          <p:nvSpPr>
            <p:cNvPr id="18" name="Freeform 17"/>
            <p:cNvSpPr/>
            <p:nvPr/>
          </p:nvSpPr>
          <p:spPr>
            <a:xfrm>
              <a:off x="4389812" y="3435408"/>
              <a:ext cx="1435326" cy="926731"/>
            </a:xfrm>
            <a:custGeom>
              <a:avLst/>
              <a:gdLst>
                <a:gd name="connsiteX0" fmla="*/ 0 w 1908674"/>
                <a:gd name="connsiteY0" fmla="*/ 222713 h 1336010"/>
                <a:gd name="connsiteX1" fmla="*/ 222713 w 1908674"/>
                <a:gd name="connsiteY1" fmla="*/ 0 h 1336010"/>
                <a:gd name="connsiteX2" fmla="*/ 1685961 w 1908674"/>
                <a:gd name="connsiteY2" fmla="*/ 0 h 1336010"/>
                <a:gd name="connsiteX3" fmla="*/ 1908674 w 1908674"/>
                <a:gd name="connsiteY3" fmla="*/ 222713 h 1336010"/>
                <a:gd name="connsiteX4" fmla="*/ 1908674 w 1908674"/>
                <a:gd name="connsiteY4" fmla="*/ 1113297 h 1336010"/>
                <a:gd name="connsiteX5" fmla="*/ 1685961 w 1908674"/>
                <a:gd name="connsiteY5" fmla="*/ 1336010 h 1336010"/>
                <a:gd name="connsiteX6" fmla="*/ 222713 w 1908674"/>
                <a:gd name="connsiteY6" fmla="*/ 1336010 h 1336010"/>
                <a:gd name="connsiteX7" fmla="*/ 0 w 1908674"/>
                <a:gd name="connsiteY7" fmla="*/ 1113297 h 1336010"/>
                <a:gd name="connsiteX8" fmla="*/ 0 w 1908674"/>
                <a:gd name="connsiteY8" fmla="*/ 222713 h 1336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8674" h="1336010">
                  <a:moveTo>
                    <a:pt x="0" y="222713"/>
                  </a:moveTo>
                  <a:cubicBezTo>
                    <a:pt x="0" y="99712"/>
                    <a:pt x="99712" y="0"/>
                    <a:pt x="222713" y="0"/>
                  </a:cubicBezTo>
                  <a:lnTo>
                    <a:pt x="1685961" y="0"/>
                  </a:lnTo>
                  <a:cubicBezTo>
                    <a:pt x="1808962" y="0"/>
                    <a:pt x="1908674" y="99712"/>
                    <a:pt x="1908674" y="222713"/>
                  </a:cubicBezTo>
                  <a:lnTo>
                    <a:pt x="1908674" y="1113297"/>
                  </a:lnTo>
                  <a:cubicBezTo>
                    <a:pt x="1908674" y="1236298"/>
                    <a:pt x="1808962" y="1336010"/>
                    <a:pt x="1685961" y="1336010"/>
                  </a:cubicBezTo>
                  <a:lnTo>
                    <a:pt x="222713" y="1336010"/>
                  </a:lnTo>
                  <a:cubicBezTo>
                    <a:pt x="99712" y="1336010"/>
                    <a:pt x="0" y="1236298"/>
                    <a:pt x="0" y="1113297"/>
                  </a:cubicBezTo>
                  <a:lnTo>
                    <a:pt x="0" y="222713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7620" tIns="137620" rIns="137620" bIns="13762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>
                  <a:solidFill>
                    <a:sysClr val="windowText" lastClr="000000"/>
                  </a:solidFill>
                </a:rPr>
                <a:t>Distribute Budget</a:t>
              </a:r>
              <a:endParaRPr lang="en-US" sz="1600" kern="12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5998840" y="3446325"/>
              <a:ext cx="1339496" cy="926731"/>
            </a:xfrm>
            <a:custGeom>
              <a:avLst/>
              <a:gdLst>
                <a:gd name="connsiteX0" fmla="*/ 0 w 1908674"/>
                <a:gd name="connsiteY0" fmla="*/ 222713 h 1336010"/>
                <a:gd name="connsiteX1" fmla="*/ 222713 w 1908674"/>
                <a:gd name="connsiteY1" fmla="*/ 0 h 1336010"/>
                <a:gd name="connsiteX2" fmla="*/ 1685961 w 1908674"/>
                <a:gd name="connsiteY2" fmla="*/ 0 h 1336010"/>
                <a:gd name="connsiteX3" fmla="*/ 1908674 w 1908674"/>
                <a:gd name="connsiteY3" fmla="*/ 222713 h 1336010"/>
                <a:gd name="connsiteX4" fmla="*/ 1908674 w 1908674"/>
                <a:gd name="connsiteY4" fmla="*/ 1113297 h 1336010"/>
                <a:gd name="connsiteX5" fmla="*/ 1685961 w 1908674"/>
                <a:gd name="connsiteY5" fmla="*/ 1336010 h 1336010"/>
                <a:gd name="connsiteX6" fmla="*/ 222713 w 1908674"/>
                <a:gd name="connsiteY6" fmla="*/ 1336010 h 1336010"/>
                <a:gd name="connsiteX7" fmla="*/ 0 w 1908674"/>
                <a:gd name="connsiteY7" fmla="*/ 1113297 h 1336010"/>
                <a:gd name="connsiteX8" fmla="*/ 0 w 1908674"/>
                <a:gd name="connsiteY8" fmla="*/ 222713 h 1336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8674" h="1336010">
                  <a:moveTo>
                    <a:pt x="0" y="222713"/>
                  </a:moveTo>
                  <a:cubicBezTo>
                    <a:pt x="0" y="99712"/>
                    <a:pt x="99712" y="0"/>
                    <a:pt x="222713" y="0"/>
                  </a:cubicBezTo>
                  <a:lnTo>
                    <a:pt x="1685961" y="0"/>
                  </a:lnTo>
                  <a:cubicBezTo>
                    <a:pt x="1808962" y="0"/>
                    <a:pt x="1908674" y="99712"/>
                    <a:pt x="1908674" y="222713"/>
                  </a:cubicBezTo>
                  <a:lnTo>
                    <a:pt x="1908674" y="1113297"/>
                  </a:lnTo>
                  <a:cubicBezTo>
                    <a:pt x="1908674" y="1236298"/>
                    <a:pt x="1808962" y="1336010"/>
                    <a:pt x="1685961" y="1336010"/>
                  </a:cubicBezTo>
                  <a:lnTo>
                    <a:pt x="222713" y="1336010"/>
                  </a:lnTo>
                  <a:cubicBezTo>
                    <a:pt x="99712" y="1336010"/>
                    <a:pt x="0" y="1236298"/>
                    <a:pt x="0" y="1113297"/>
                  </a:cubicBezTo>
                  <a:lnTo>
                    <a:pt x="0" y="222713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7620" tIns="137620" rIns="137620" bIns="13762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>
                  <a:solidFill>
                    <a:sysClr val="windowText" lastClr="000000"/>
                  </a:solidFill>
                </a:rPr>
                <a:t>Notify Next Level </a:t>
              </a:r>
              <a:endParaRPr lang="en-US" sz="1600" kern="12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5996160" y="4742729"/>
              <a:ext cx="1235010" cy="1075353"/>
            </a:xfrm>
            <a:custGeom>
              <a:avLst/>
              <a:gdLst>
                <a:gd name="connsiteX0" fmla="*/ 0 w 1908674"/>
                <a:gd name="connsiteY0" fmla="*/ 222713 h 1336010"/>
                <a:gd name="connsiteX1" fmla="*/ 222713 w 1908674"/>
                <a:gd name="connsiteY1" fmla="*/ 0 h 1336010"/>
                <a:gd name="connsiteX2" fmla="*/ 1685961 w 1908674"/>
                <a:gd name="connsiteY2" fmla="*/ 0 h 1336010"/>
                <a:gd name="connsiteX3" fmla="*/ 1908674 w 1908674"/>
                <a:gd name="connsiteY3" fmla="*/ 222713 h 1336010"/>
                <a:gd name="connsiteX4" fmla="*/ 1908674 w 1908674"/>
                <a:gd name="connsiteY4" fmla="*/ 1113297 h 1336010"/>
                <a:gd name="connsiteX5" fmla="*/ 1685961 w 1908674"/>
                <a:gd name="connsiteY5" fmla="*/ 1336010 h 1336010"/>
                <a:gd name="connsiteX6" fmla="*/ 222713 w 1908674"/>
                <a:gd name="connsiteY6" fmla="*/ 1336010 h 1336010"/>
                <a:gd name="connsiteX7" fmla="*/ 0 w 1908674"/>
                <a:gd name="connsiteY7" fmla="*/ 1113297 h 1336010"/>
                <a:gd name="connsiteX8" fmla="*/ 0 w 1908674"/>
                <a:gd name="connsiteY8" fmla="*/ 222713 h 1336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8674" h="1336010">
                  <a:moveTo>
                    <a:pt x="0" y="222713"/>
                  </a:moveTo>
                  <a:cubicBezTo>
                    <a:pt x="0" y="99712"/>
                    <a:pt x="99712" y="0"/>
                    <a:pt x="222713" y="0"/>
                  </a:cubicBezTo>
                  <a:lnTo>
                    <a:pt x="1685961" y="0"/>
                  </a:lnTo>
                  <a:cubicBezTo>
                    <a:pt x="1808962" y="0"/>
                    <a:pt x="1908674" y="99712"/>
                    <a:pt x="1908674" y="222713"/>
                  </a:cubicBezTo>
                  <a:lnTo>
                    <a:pt x="1908674" y="1113297"/>
                  </a:lnTo>
                  <a:cubicBezTo>
                    <a:pt x="1908674" y="1236298"/>
                    <a:pt x="1808962" y="1336010"/>
                    <a:pt x="1685961" y="1336010"/>
                  </a:cubicBezTo>
                  <a:lnTo>
                    <a:pt x="222713" y="1336010"/>
                  </a:lnTo>
                  <a:cubicBezTo>
                    <a:pt x="99712" y="1336010"/>
                    <a:pt x="0" y="1236298"/>
                    <a:pt x="0" y="1113297"/>
                  </a:cubicBezTo>
                  <a:lnTo>
                    <a:pt x="0" y="222713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7620" tIns="137620" rIns="137620" bIns="13762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>
                  <a:solidFill>
                    <a:sysClr val="windowText" lastClr="000000"/>
                  </a:solidFill>
                </a:rPr>
                <a:t>Distribute Budget</a:t>
              </a:r>
              <a:endParaRPr lang="en-US" sz="1600" kern="12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Freeform 21"/>
            <p:cNvSpPr/>
            <p:nvPr/>
          </p:nvSpPr>
          <p:spPr>
            <a:xfrm>
              <a:off x="7338336" y="4735620"/>
              <a:ext cx="1637082" cy="1072132"/>
            </a:xfrm>
            <a:custGeom>
              <a:avLst/>
              <a:gdLst>
                <a:gd name="connsiteX0" fmla="*/ 0 w 1908674"/>
                <a:gd name="connsiteY0" fmla="*/ 222713 h 1336010"/>
                <a:gd name="connsiteX1" fmla="*/ 222713 w 1908674"/>
                <a:gd name="connsiteY1" fmla="*/ 0 h 1336010"/>
                <a:gd name="connsiteX2" fmla="*/ 1685961 w 1908674"/>
                <a:gd name="connsiteY2" fmla="*/ 0 h 1336010"/>
                <a:gd name="connsiteX3" fmla="*/ 1908674 w 1908674"/>
                <a:gd name="connsiteY3" fmla="*/ 222713 h 1336010"/>
                <a:gd name="connsiteX4" fmla="*/ 1908674 w 1908674"/>
                <a:gd name="connsiteY4" fmla="*/ 1113297 h 1336010"/>
                <a:gd name="connsiteX5" fmla="*/ 1685961 w 1908674"/>
                <a:gd name="connsiteY5" fmla="*/ 1336010 h 1336010"/>
                <a:gd name="connsiteX6" fmla="*/ 222713 w 1908674"/>
                <a:gd name="connsiteY6" fmla="*/ 1336010 h 1336010"/>
                <a:gd name="connsiteX7" fmla="*/ 0 w 1908674"/>
                <a:gd name="connsiteY7" fmla="*/ 1113297 h 1336010"/>
                <a:gd name="connsiteX8" fmla="*/ 0 w 1908674"/>
                <a:gd name="connsiteY8" fmla="*/ 222713 h 1336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8674" h="1336010">
                  <a:moveTo>
                    <a:pt x="0" y="222713"/>
                  </a:moveTo>
                  <a:cubicBezTo>
                    <a:pt x="0" y="99712"/>
                    <a:pt x="99712" y="0"/>
                    <a:pt x="222713" y="0"/>
                  </a:cubicBezTo>
                  <a:lnTo>
                    <a:pt x="1685961" y="0"/>
                  </a:lnTo>
                  <a:cubicBezTo>
                    <a:pt x="1808962" y="0"/>
                    <a:pt x="1908674" y="99712"/>
                    <a:pt x="1908674" y="222713"/>
                  </a:cubicBezTo>
                  <a:lnTo>
                    <a:pt x="1908674" y="1113297"/>
                  </a:lnTo>
                  <a:cubicBezTo>
                    <a:pt x="1908674" y="1236298"/>
                    <a:pt x="1808962" y="1336010"/>
                    <a:pt x="1685961" y="1336010"/>
                  </a:cubicBezTo>
                  <a:lnTo>
                    <a:pt x="222713" y="1336010"/>
                  </a:lnTo>
                  <a:cubicBezTo>
                    <a:pt x="99712" y="1336010"/>
                    <a:pt x="0" y="1236298"/>
                    <a:pt x="0" y="1113297"/>
                  </a:cubicBezTo>
                  <a:lnTo>
                    <a:pt x="0" y="222713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7620" tIns="137620" rIns="137620" bIns="13762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>
                  <a:solidFill>
                    <a:sysClr val="windowText" lastClr="000000"/>
                  </a:solidFill>
                </a:rPr>
                <a:t>Cascade to Remaining Levels</a:t>
              </a:r>
              <a:endParaRPr lang="en-US" sz="1600" kern="12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9156935" y="4745950"/>
              <a:ext cx="2016554" cy="1072132"/>
            </a:xfrm>
            <a:custGeom>
              <a:avLst/>
              <a:gdLst>
                <a:gd name="connsiteX0" fmla="*/ 0 w 1908674"/>
                <a:gd name="connsiteY0" fmla="*/ 222713 h 1336010"/>
                <a:gd name="connsiteX1" fmla="*/ 222713 w 1908674"/>
                <a:gd name="connsiteY1" fmla="*/ 0 h 1336010"/>
                <a:gd name="connsiteX2" fmla="*/ 1685961 w 1908674"/>
                <a:gd name="connsiteY2" fmla="*/ 0 h 1336010"/>
                <a:gd name="connsiteX3" fmla="*/ 1908674 w 1908674"/>
                <a:gd name="connsiteY3" fmla="*/ 222713 h 1336010"/>
                <a:gd name="connsiteX4" fmla="*/ 1908674 w 1908674"/>
                <a:gd name="connsiteY4" fmla="*/ 1113297 h 1336010"/>
                <a:gd name="connsiteX5" fmla="*/ 1685961 w 1908674"/>
                <a:gd name="connsiteY5" fmla="*/ 1336010 h 1336010"/>
                <a:gd name="connsiteX6" fmla="*/ 222713 w 1908674"/>
                <a:gd name="connsiteY6" fmla="*/ 1336010 h 1336010"/>
                <a:gd name="connsiteX7" fmla="*/ 0 w 1908674"/>
                <a:gd name="connsiteY7" fmla="*/ 1113297 h 1336010"/>
                <a:gd name="connsiteX8" fmla="*/ 0 w 1908674"/>
                <a:gd name="connsiteY8" fmla="*/ 222713 h 1336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8674" h="1336010">
                  <a:moveTo>
                    <a:pt x="0" y="222713"/>
                  </a:moveTo>
                  <a:cubicBezTo>
                    <a:pt x="0" y="99712"/>
                    <a:pt x="99712" y="0"/>
                    <a:pt x="222713" y="0"/>
                  </a:cubicBezTo>
                  <a:lnTo>
                    <a:pt x="1685961" y="0"/>
                  </a:lnTo>
                  <a:cubicBezTo>
                    <a:pt x="1808962" y="0"/>
                    <a:pt x="1908674" y="99712"/>
                    <a:pt x="1908674" y="222713"/>
                  </a:cubicBezTo>
                  <a:lnTo>
                    <a:pt x="1908674" y="1113297"/>
                  </a:lnTo>
                  <a:cubicBezTo>
                    <a:pt x="1908674" y="1236298"/>
                    <a:pt x="1808962" y="1336010"/>
                    <a:pt x="1685961" y="1336010"/>
                  </a:cubicBezTo>
                  <a:lnTo>
                    <a:pt x="222713" y="1336010"/>
                  </a:lnTo>
                  <a:cubicBezTo>
                    <a:pt x="99712" y="1336010"/>
                    <a:pt x="0" y="1236298"/>
                    <a:pt x="0" y="1113297"/>
                  </a:cubicBezTo>
                  <a:lnTo>
                    <a:pt x="0" y="222713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7620" tIns="137620" rIns="137620" bIns="13762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>
                  <a:solidFill>
                    <a:sysClr val="windowText" lastClr="000000"/>
                  </a:solidFill>
                </a:rPr>
                <a:t>Notify </a:t>
              </a:r>
              <a:r>
                <a:rPr lang="en-US" sz="1600" i="1" dirty="0">
                  <a:solidFill>
                    <a:sysClr val="windowText" lastClr="000000"/>
                  </a:solidFill>
                </a:rPr>
                <a:t>Executive Reviewer – Final</a:t>
              </a:r>
              <a:endParaRPr lang="en-US" sz="1600" i="1" kern="12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5" name="Freeform 24"/>
            <p:cNvSpPr/>
            <p:nvPr/>
          </p:nvSpPr>
          <p:spPr>
            <a:xfrm>
              <a:off x="2928730" y="2050273"/>
              <a:ext cx="1975467" cy="926731"/>
            </a:xfrm>
            <a:custGeom>
              <a:avLst/>
              <a:gdLst>
                <a:gd name="connsiteX0" fmla="*/ 0 w 1908674"/>
                <a:gd name="connsiteY0" fmla="*/ 222713 h 1336010"/>
                <a:gd name="connsiteX1" fmla="*/ 222713 w 1908674"/>
                <a:gd name="connsiteY1" fmla="*/ 0 h 1336010"/>
                <a:gd name="connsiteX2" fmla="*/ 1685961 w 1908674"/>
                <a:gd name="connsiteY2" fmla="*/ 0 h 1336010"/>
                <a:gd name="connsiteX3" fmla="*/ 1908674 w 1908674"/>
                <a:gd name="connsiteY3" fmla="*/ 222713 h 1336010"/>
                <a:gd name="connsiteX4" fmla="*/ 1908674 w 1908674"/>
                <a:gd name="connsiteY4" fmla="*/ 1113297 h 1336010"/>
                <a:gd name="connsiteX5" fmla="*/ 1685961 w 1908674"/>
                <a:gd name="connsiteY5" fmla="*/ 1336010 h 1336010"/>
                <a:gd name="connsiteX6" fmla="*/ 222713 w 1908674"/>
                <a:gd name="connsiteY6" fmla="*/ 1336010 h 1336010"/>
                <a:gd name="connsiteX7" fmla="*/ 0 w 1908674"/>
                <a:gd name="connsiteY7" fmla="*/ 1113297 h 1336010"/>
                <a:gd name="connsiteX8" fmla="*/ 0 w 1908674"/>
                <a:gd name="connsiteY8" fmla="*/ 222713 h 1336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8674" h="1336010">
                  <a:moveTo>
                    <a:pt x="0" y="222713"/>
                  </a:moveTo>
                  <a:cubicBezTo>
                    <a:pt x="0" y="99712"/>
                    <a:pt x="99712" y="0"/>
                    <a:pt x="222713" y="0"/>
                  </a:cubicBezTo>
                  <a:lnTo>
                    <a:pt x="1685961" y="0"/>
                  </a:lnTo>
                  <a:cubicBezTo>
                    <a:pt x="1808962" y="0"/>
                    <a:pt x="1908674" y="99712"/>
                    <a:pt x="1908674" y="222713"/>
                  </a:cubicBezTo>
                  <a:lnTo>
                    <a:pt x="1908674" y="1113297"/>
                  </a:lnTo>
                  <a:cubicBezTo>
                    <a:pt x="1908674" y="1236298"/>
                    <a:pt x="1808962" y="1336010"/>
                    <a:pt x="1685961" y="1336010"/>
                  </a:cubicBezTo>
                  <a:lnTo>
                    <a:pt x="222713" y="1336010"/>
                  </a:lnTo>
                  <a:cubicBezTo>
                    <a:pt x="99712" y="1336010"/>
                    <a:pt x="0" y="1236298"/>
                    <a:pt x="0" y="1113297"/>
                  </a:cubicBezTo>
                  <a:lnTo>
                    <a:pt x="0" y="222713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7620" tIns="137620" rIns="137620" bIns="13762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>
                  <a:solidFill>
                    <a:sysClr val="windowText" lastClr="000000"/>
                  </a:solidFill>
                </a:rPr>
                <a:t>Configure System for Annual Merit</a:t>
              </a:r>
              <a:endParaRPr lang="en-US" sz="1600" kern="12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6" name="Freeform 25"/>
            <p:cNvSpPr/>
            <p:nvPr/>
          </p:nvSpPr>
          <p:spPr>
            <a:xfrm>
              <a:off x="5254029" y="2047679"/>
              <a:ext cx="2496295" cy="926731"/>
            </a:xfrm>
            <a:custGeom>
              <a:avLst/>
              <a:gdLst>
                <a:gd name="connsiteX0" fmla="*/ 0 w 1908674"/>
                <a:gd name="connsiteY0" fmla="*/ 222713 h 1336010"/>
                <a:gd name="connsiteX1" fmla="*/ 222713 w 1908674"/>
                <a:gd name="connsiteY1" fmla="*/ 0 h 1336010"/>
                <a:gd name="connsiteX2" fmla="*/ 1685961 w 1908674"/>
                <a:gd name="connsiteY2" fmla="*/ 0 h 1336010"/>
                <a:gd name="connsiteX3" fmla="*/ 1908674 w 1908674"/>
                <a:gd name="connsiteY3" fmla="*/ 222713 h 1336010"/>
                <a:gd name="connsiteX4" fmla="*/ 1908674 w 1908674"/>
                <a:gd name="connsiteY4" fmla="*/ 1113297 h 1336010"/>
                <a:gd name="connsiteX5" fmla="*/ 1685961 w 1908674"/>
                <a:gd name="connsiteY5" fmla="*/ 1336010 h 1336010"/>
                <a:gd name="connsiteX6" fmla="*/ 222713 w 1908674"/>
                <a:gd name="connsiteY6" fmla="*/ 1336010 h 1336010"/>
                <a:gd name="connsiteX7" fmla="*/ 0 w 1908674"/>
                <a:gd name="connsiteY7" fmla="*/ 1113297 h 1336010"/>
                <a:gd name="connsiteX8" fmla="*/ 0 w 1908674"/>
                <a:gd name="connsiteY8" fmla="*/ 222713 h 1336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8674" h="1336010">
                  <a:moveTo>
                    <a:pt x="0" y="222713"/>
                  </a:moveTo>
                  <a:cubicBezTo>
                    <a:pt x="0" y="99712"/>
                    <a:pt x="99712" y="0"/>
                    <a:pt x="222713" y="0"/>
                  </a:cubicBezTo>
                  <a:lnTo>
                    <a:pt x="1685961" y="0"/>
                  </a:lnTo>
                  <a:cubicBezTo>
                    <a:pt x="1808962" y="0"/>
                    <a:pt x="1908674" y="99712"/>
                    <a:pt x="1908674" y="222713"/>
                  </a:cubicBezTo>
                  <a:lnTo>
                    <a:pt x="1908674" y="1113297"/>
                  </a:lnTo>
                  <a:cubicBezTo>
                    <a:pt x="1908674" y="1236298"/>
                    <a:pt x="1808962" y="1336010"/>
                    <a:pt x="1685961" y="1336010"/>
                  </a:cubicBezTo>
                  <a:lnTo>
                    <a:pt x="222713" y="1336010"/>
                  </a:lnTo>
                  <a:cubicBezTo>
                    <a:pt x="99712" y="1336010"/>
                    <a:pt x="0" y="1236298"/>
                    <a:pt x="0" y="1113297"/>
                  </a:cubicBezTo>
                  <a:lnTo>
                    <a:pt x="0" y="222713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7620" tIns="137620" rIns="137620" bIns="13762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>
                  <a:solidFill>
                    <a:sysClr val="windowText" lastClr="000000"/>
                  </a:solidFill>
                </a:rPr>
                <a:t>Notify </a:t>
              </a:r>
              <a:r>
                <a:rPr lang="en-US" sz="1600" i="1" dirty="0">
                  <a:solidFill>
                    <a:sysClr val="windowText" lastClr="000000"/>
                  </a:solidFill>
                </a:rPr>
                <a:t>Executive Reviewer - Final </a:t>
              </a:r>
              <a:r>
                <a:rPr lang="en-US" sz="1600" dirty="0">
                  <a:solidFill>
                    <a:sysClr val="windowText" lastClr="000000"/>
                  </a:solidFill>
                </a:rPr>
                <a:t>of System Readiness</a:t>
              </a:r>
              <a:endParaRPr lang="en-US" sz="1600" kern="1200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8D58-6809-4C13-BAF8-713C53251247}" type="slidenum">
              <a:rPr lang="en-US" smtClean="0"/>
              <a:t>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15471" y="6031233"/>
            <a:ext cx="8095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After all </a:t>
            </a:r>
            <a:r>
              <a:rPr lang="en-US" i="1" dirty="0"/>
              <a:t>Executive Reviewers – DFA </a:t>
            </a:r>
            <a:r>
              <a:rPr lang="en-US" dirty="0"/>
              <a:t>have completed Salary Control, </a:t>
            </a:r>
            <a:r>
              <a:rPr lang="en-US" i="1" dirty="0"/>
              <a:t>Executive Reviewer – Final’s Level </a:t>
            </a:r>
            <a:r>
              <a:rPr lang="en-US" dirty="0"/>
              <a:t>notifies Compensation Administrator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700313"/>
              </p:ext>
            </p:extLst>
          </p:nvPr>
        </p:nvGraphicFramePr>
        <p:xfrm>
          <a:off x="188259" y="4785462"/>
          <a:ext cx="244795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80">
                  <a:extLst>
                    <a:ext uri="{9D8B030D-6E8A-4147-A177-3AD203B41FA5}">
                      <a16:colId xmlns:a16="http://schemas.microsoft.com/office/drawing/2014/main" val="863826375"/>
                    </a:ext>
                  </a:extLst>
                </a:gridCol>
                <a:gridCol w="1691870">
                  <a:extLst>
                    <a:ext uri="{9D8B030D-6E8A-4147-A177-3AD203B41FA5}">
                      <a16:colId xmlns:a16="http://schemas.microsoft.com/office/drawing/2014/main" val="35978943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</a:rPr>
                        <a:t>System Notification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049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</a:rPr>
                        <a:t>Outside</a:t>
                      </a:r>
                      <a:r>
                        <a:rPr lang="en-US" sz="1600" b="0" baseline="0" dirty="0">
                          <a:solidFill>
                            <a:sysClr val="windowText" lastClr="000000"/>
                          </a:solidFill>
                        </a:rPr>
                        <a:t> System Notification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833996"/>
                  </a:ext>
                </a:extLst>
              </a:tr>
            </a:tbl>
          </a:graphicData>
        </a:graphic>
      </p:graphicFrame>
      <p:sp>
        <p:nvSpPr>
          <p:cNvPr id="6" name="Action Button: Information 5">
            <a:hlinkClick r:id="" action="ppaction://noaction" highlightClick="1"/>
          </p:cNvPr>
          <p:cNvSpPr/>
          <p:nvPr/>
        </p:nvSpPr>
        <p:spPr>
          <a:xfrm>
            <a:off x="283106" y="4916904"/>
            <a:ext cx="464730" cy="353586"/>
          </a:xfrm>
          <a:prstGeom prst="actionButtonInformation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Sound 6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336535" y="5513175"/>
            <a:ext cx="357871" cy="322730"/>
          </a:xfrm>
          <a:prstGeom prst="actionButtonSound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ction Button: Sound 27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11357442" y="4000810"/>
            <a:ext cx="357871" cy="322730"/>
          </a:xfrm>
          <a:prstGeom prst="actionButtonSound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9" name="Action Button: Sound 28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7508493" y="2691146"/>
            <a:ext cx="357871" cy="322730"/>
          </a:xfrm>
          <a:prstGeom prst="actionButtonSound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0" name="Action Button: Sound 29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7871785" y="1243892"/>
            <a:ext cx="357871" cy="322730"/>
          </a:xfrm>
          <a:prstGeom prst="actionButtonSound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588760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Merit Planning process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8D58-6809-4C13-BAF8-713C53251247}" type="slidenum">
              <a:rPr lang="en-US" smtClean="0"/>
              <a:t>8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42107B-2946-05C1-18A4-EE7E642D4D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4015" y="1199694"/>
            <a:ext cx="7659169" cy="5068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85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Annual merit allocation process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/>
              <a:t>Streamlined View by Role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8D58-6809-4C13-BAF8-713C53251247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832747"/>
              </p:ext>
            </p:extLst>
          </p:nvPr>
        </p:nvGraphicFramePr>
        <p:xfrm>
          <a:off x="213063" y="1894955"/>
          <a:ext cx="11807303" cy="4366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235">
                  <a:extLst>
                    <a:ext uri="{9D8B030D-6E8A-4147-A177-3AD203B41FA5}">
                      <a16:colId xmlns:a16="http://schemas.microsoft.com/office/drawing/2014/main" val="1102743256"/>
                    </a:ext>
                  </a:extLst>
                </a:gridCol>
                <a:gridCol w="1232073">
                  <a:extLst>
                    <a:ext uri="{9D8B030D-6E8A-4147-A177-3AD203B41FA5}">
                      <a16:colId xmlns:a16="http://schemas.microsoft.com/office/drawing/2014/main" val="1186376446"/>
                    </a:ext>
                  </a:extLst>
                </a:gridCol>
                <a:gridCol w="1056443">
                  <a:extLst>
                    <a:ext uri="{9D8B030D-6E8A-4147-A177-3AD203B41FA5}">
                      <a16:colId xmlns:a16="http://schemas.microsoft.com/office/drawing/2014/main" val="1012953230"/>
                    </a:ext>
                  </a:extLst>
                </a:gridCol>
                <a:gridCol w="1518081">
                  <a:extLst>
                    <a:ext uri="{9D8B030D-6E8A-4147-A177-3AD203B41FA5}">
                      <a16:colId xmlns:a16="http://schemas.microsoft.com/office/drawing/2014/main" val="20109496"/>
                    </a:ext>
                  </a:extLst>
                </a:gridCol>
                <a:gridCol w="976544">
                  <a:extLst>
                    <a:ext uri="{9D8B030D-6E8A-4147-A177-3AD203B41FA5}">
                      <a16:colId xmlns:a16="http://schemas.microsoft.com/office/drawing/2014/main" val="1685785668"/>
                    </a:ext>
                  </a:extLst>
                </a:gridCol>
                <a:gridCol w="1118586">
                  <a:extLst>
                    <a:ext uri="{9D8B030D-6E8A-4147-A177-3AD203B41FA5}">
                      <a16:colId xmlns:a16="http://schemas.microsoft.com/office/drawing/2014/main" val="2695960034"/>
                    </a:ext>
                  </a:extLst>
                </a:gridCol>
                <a:gridCol w="807868">
                  <a:extLst>
                    <a:ext uri="{9D8B030D-6E8A-4147-A177-3AD203B41FA5}">
                      <a16:colId xmlns:a16="http://schemas.microsoft.com/office/drawing/2014/main" val="1280250716"/>
                    </a:ext>
                  </a:extLst>
                </a:gridCol>
                <a:gridCol w="736847">
                  <a:extLst>
                    <a:ext uri="{9D8B030D-6E8A-4147-A177-3AD203B41FA5}">
                      <a16:colId xmlns:a16="http://schemas.microsoft.com/office/drawing/2014/main" val="1135953285"/>
                    </a:ext>
                  </a:extLst>
                </a:gridCol>
                <a:gridCol w="1180719">
                  <a:extLst>
                    <a:ext uri="{9D8B030D-6E8A-4147-A177-3AD203B41FA5}">
                      <a16:colId xmlns:a16="http://schemas.microsoft.com/office/drawing/2014/main" val="1111150802"/>
                    </a:ext>
                  </a:extLst>
                </a:gridCol>
                <a:gridCol w="1313907">
                  <a:extLst>
                    <a:ext uri="{9D8B030D-6E8A-4147-A177-3AD203B41FA5}">
                      <a16:colId xmlns:a16="http://schemas.microsoft.com/office/drawing/2014/main" val="3976162737"/>
                    </a:ext>
                  </a:extLst>
                </a:gridCol>
              </a:tblGrid>
              <a:tr h="296083">
                <a:tc rowSpan="2">
                  <a:txBody>
                    <a:bodyPr/>
                    <a:lstStyle/>
                    <a:p>
                      <a:r>
                        <a:rPr lang="en-US" sz="1700" dirty="0"/>
                        <a:t>Role</a:t>
                      </a:r>
                    </a:p>
                  </a:txBody>
                  <a:tcPr anchor="ctr">
                    <a:solidFill>
                      <a:srgbClr val="C08E0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Configure system</a:t>
                      </a:r>
                    </a:p>
                  </a:txBody>
                  <a:tcPr anchor="ctr">
                    <a:solidFill>
                      <a:srgbClr val="C08E0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Salary Control</a:t>
                      </a:r>
                    </a:p>
                  </a:txBody>
                  <a:tcPr anchor="ctr">
                    <a:solidFill>
                      <a:srgbClr val="C08E0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Launch Worksheets</a:t>
                      </a:r>
                    </a:p>
                  </a:txBody>
                  <a:tcPr anchor="ctr">
                    <a:solidFill>
                      <a:srgbClr val="C08E0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Assign Merit</a:t>
                      </a:r>
                    </a:p>
                  </a:txBody>
                  <a:tcPr anchor="ctr">
                    <a:solidFill>
                      <a:srgbClr val="C08E0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Approve Merit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8E0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Review Unit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8E0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Final</a:t>
                      </a:r>
                      <a:r>
                        <a:rPr lang="en-US" sz="1700" baseline="0" dirty="0"/>
                        <a:t> Approval</a:t>
                      </a:r>
                      <a:endParaRPr lang="en-US" sz="1700" dirty="0"/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08E0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Publish to System</a:t>
                      </a:r>
                    </a:p>
                  </a:txBody>
                  <a:tcPr anchor="ctr">
                    <a:solidFill>
                      <a:srgbClr val="C08E0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916124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7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Dept</a:t>
                      </a:r>
                      <a:endParaRPr lang="en-US" sz="17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8E0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7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Div</a:t>
                      </a:r>
                      <a:endParaRPr lang="en-US" sz="17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8E0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17577"/>
                  </a:ext>
                </a:extLst>
              </a:tr>
              <a:tr h="601691">
                <a:tc>
                  <a:txBody>
                    <a:bodyPr/>
                    <a:lstStyle/>
                    <a:p>
                      <a:r>
                        <a:rPr lang="en-US" sz="1700" b="1" dirty="0"/>
                        <a:t>Comp Manager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1977965"/>
                  </a:ext>
                </a:extLst>
              </a:tr>
              <a:tr h="615142">
                <a:tc>
                  <a:txBody>
                    <a:bodyPr/>
                    <a:lstStyle/>
                    <a:p>
                      <a:r>
                        <a:rPr lang="en-US" sz="1700" b="1" baseline="0" dirty="0"/>
                        <a:t>One-Up Comp Manager</a:t>
                      </a:r>
                      <a:endParaRPr lang="en-US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81564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b="1" dirty="0"/>
                        <a:t>Exec.</a:t>
                      </a:r>
                      <a:r>
                        <a:rPr lang="en-US" sz="1700" b="1" baseline="0" dirty="0"/>
                        <a:t> Reviewer</a:t>
                      </a:r>
                    </a:p>
                    <a:p>
                      <a:pPr algn="l"/>
                      <a:r>
                        <a:rPr lang="en-US" sz="1700" b="1" i="1" baseline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en-US" sz="1700" b="1" i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Bus </a:t>
                      </a:r>
                      <a:r>
                        <a:rPr lang="en-US" sz="1700" b="1" i="1" baseline="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Mgr</a:t>
                      </a:r>
                      <a:r>
                        <a:rPr lang="en-US" sz="1700" b="1" i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)</a:t>
                      </a:r>
                      <a:endParaRPr lang="en-US" sz="1700" b="1" i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5254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b="1" dirty="0"/>
                        <a:t>Exec Reviewer</a:t>
                      </a:r>
                    </a:p>
                    <a:p>
                      <a:pPr algn="l"/>
                      <a:r>
                        <a:rPr lang="en-US" sz="17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(DFA)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9268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b="1" dirty="0"/>
                        <a:t>Exec Reviewer</a:t>
                      </a:r>
                      <a:r>
                        <a:rPr lang="en-US" sz="1700" b="1" baseline="0" dirty="0"/>
                        <a:t> </a:t>
                      </a:r>
                    </a:p>
                    <a:p>
                      <a:pPr algn="l"/>
                      <a:r>
                        <a:rPr lang="en-US" sz="1700" b="1" i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(Final)</a:t>
                      </a:r>
                      <a:endParaRPr lang="en-US" sz="1700" b="1" i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47860847"/>
                  </a:ext>
                </a:extLst>
              </a:tr>
              <a:tr h="620280">
                <a:tc>
                  <a:txBody>
                    <a:bodyPr/>
                    <a:lstStyle/>
                    <a:p>
                      <a:r>
                        <a:rPr lang="en-US" sz="1700" b="1" dirty="0"/>
                        <a:t>Comp Admin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6748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42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Purdue Campus Gold">
  <a:themeElements>
    <a:clrScheme name="Purdue Campus Gold">
      <a:dk1>
        <a:srgbClr val="000000"/>
      </a:dk1>
      <a:lt1>
        <a:srgbClr val="FFFFFF"/>
      </a:lt1>
      <a:dk2>
        <a:srgbClr val="B1810B"/>
      </a:dk2>
      <a:lt2>
        <a:srgbClr val="BAA892"/>
      </a:lt2>
      <a:accent1>
        <a:srgbClr val="4D4038"/>
      </a:accent1>
      <a:accent2>
        <a:srgbClr val="5B6870"/>
      </a:accent2>
      <a:accent3>
        <a:srgbClr val="7CA6C0"/>
      </a:accent3>
      <a:accent4>
        <a:srgbClr val="FFD100"/>
      </a:accent4>
      <a:accent5>
        <a:srgbClr val="6B4536"/>
      </a:accent5>
      <a:accent6>
        <a:srgbClr val="C76C14"/>
      </a:accent6>
      <a:hlink>
        <a:srgbClr val="7CA6C0"/>
      </a:hlink>
      <a:folHlink>
        <a:srgbClr val="7CA6C0"/>
      </a:folHlink>
    </a:clrScheme>
    <a:fontScheme name="Purdue_Impact_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MultiSection_WideScreen_ImpactArial2" id="{9168C3AB-CDCA-4F8A-AE0A-E35F856B63C7}" vid="{D5469D4B-C428-4FCF-B45C-8688CF9C9460}"/>
    </a:ext>
  </a:extLst>
</a:theme>
</file>

<file path=ppt/theme/theme2.xml><?xml version="1.0" encoding="utf-8"?>
<a:theme xmlns:a="http://schemas.openxmlformats.org/drawingml/2006/main" name="Purdue Slayter Sky Blue">
  <a:themeElements>
    <a:clrScheme name="Purdue Slayter Sky Blue">
      <a:dk1>
        <a:srgbClr val="000000"/>
      </a:dk1>
      <a:lt1>
        <a:srgbClr val="FFFFFF"/>
      </a:lt1>
      <a:dk2>
        <a:srgbClr val="7CA6C0"/>
      </a:dk2>
      <a:lt2>
        <a:srgbClr val="BAA892"/>
      </a:lt2>
      <a:accent1>
        <a:srgbClr val="C3BE0B"/>
      </a:accent1>
      <a:accent2>
        <a:srgbClr val="4D4038"/>
      </a:accent2>
      <a:accent3>
        <a:srgbClr val="7CA6C0"/>
      </a:accent3>
      <a:accent4>
        <a:srgbClr val="FFD100"/>
      </a:accent4>
      <a:accent5>
        <a:srgbClr val="5B6870"/>
      </a:accent5>
      <a:accent6>
        <a:srgbClr val="C76C14"/>
      </a:accent6>
      <a:hlink>
        <a:srgbClr val="5B6870"/>
      </a:hlink>
      <a:folHlink>
        <a:srgbClr val="5B6870"/>
      </a:folHlink>
    </a:clrScheme>
    <a:fontScheme name="Purdue_Impact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MultiSection_WideScreen_ImpactArial2" id="{9168C3AB-CDCA-4F8A-AE0A-E35F856B63C7}" vid="{21C9D962-F231-4246-8628-145FCB5BBF44}"/>
    </a:ext>
  </a:extLst>
</a:theme>
</file>

<file path=ppt/theme/theme3.xml><?xml version="1.0" encoding="utf-8"?>
<a:theme xmlns:a="http://schemas.openxmlformats.org/drawingml/2006/main" name="Purdue Ross Ade Green">
  <a:themeElements>
    <a:clrScheme name="Purdue Ross Ade Green">
      <a:dk1>
        <a:srgbClr val="000000"/>
      </a:dk1>
      <a:lt1>
        <a:srgbClr val="FFFFFF"/>
      </a:lt1>
      <a:dk2>
        <a:srgbClr val="849E2A"/>
      </a:dk2>
      <a:lt2>
        <a:srgbClr val="BAA892"/>
      </a:lt2>
      <a:accent1>
        <a:srgbClr val="5B6870"/>
      </a:accent1>
      <a:accent2>
        <a:srgbClr val="4D4038"/>
      </a:accent2>
      <a:accent3>
        <a:srgbClr val="7CA6C0"/>
      </a:accent3>
      <a:accent4>
        <a:srgbClr val="FFD100"/>
      </a:accent4>
      <a:accent5>
        <a:srgbClr val="6B4536"/>
      </a:accent5>
      <a:accent6>
        <a:srgbClr val="C76C14"/>
      </a:accent6>
      <a:hlink>
        <a:srgbClr val="7CA6C0"/>
      </a:hlink>
      <a:folHlink>
        <a:srgbClr val="7CA6C0"/>
      </a:folHlink>
    </a:clrScheme>
    <a:fontScheme name="Purdue_Impact_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MultiSection_WideScreen_ImpactArial2" id="{9168C3AB-CDCA-4F8A-AE0A-E35F856B63C7}" vid="{14AE103F-B044-47C3-8E5A-98E318F1BE7D}"/>
    </a:ext>
  </a:extLst>
</a:theme>
</file>

<file path=ppt/theme/theme4.xml><?xml version="1.0" encoding="utf-8"?>
<a:theme xmlns:a="http://schemas.openxmlformats.org/drawingml/2006/main" name="Purdue Bell Tower Brick">
  <a:themeElements>
    <a:clrScheme name="Purdue Bell Tower Brick">
      <a:dk1>
        <a:srgbClr val="000000"/>
      </a:dk1>
      <a:lt1>
        <a:srgbClr val="FFFFFF"/>
      </a:lt1>
      <a:dk2>
        <a:srgbClr val="C76C14"/>
      </a:dk2>
      <a:lt2>
        <a:srgbClr val="BAA892"/>
      </a:lt2>
      <a:accent1>
        <a:srgbClr val="C76C14"/>
      </a:accent1>
      <a:accent2>
        <a:srgbClr val="4D4038"/>
      </a:accent2>
      <a:accent3>
        <a:srgbClr val="7CA6C0"/>
      </a:accent3>
      <a:accent4>
        <a:srgbClr val="FFD100"/>
      </a:accent4>
      <a:accent5>
        <a:srgbClr val="849E2A"/>
      </a:accent5>
      <a:accent6>
        <a:srgbClr val="C76C14"/>
      </a:accent6>
      <a:hlink>
        <a:srgbClr val="849E2A"/>
      </a:hlink>
      <a:folHlink>
        <a:srgbClr val="849E2A"/>
      </a:folHlink>
    </a:clrScheme>
    <a:fontScheme name="Purdue_Impact_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MultiSection_WideScreen_ImpactArial2" id="{9168C3AB-CDCA-4F8A-AE0A-E35F856B63C7}" vid="{2B237845-FE16-4A93-A7F5-C832CFCC6D41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C58D119D8D764A9002739676E1835D" ma:contentTypeVersion="29" ma:contentTypeDescription="Create a new document." ma:contentTypeScope="" ma:versionID="eaffaa5afb21199775963d04f237e295">
  <xsd:schema xmlns:xsd="http://www.w3.org/2001/XMLSchema" xmlns:xs="http://www.w3.org/2001/XMLSchema" xmlns:p="http://schemas.microsoft.com/office/2006/metadata/properties" xmlns:ns2="18e8cafb-c4b4-40e8-a911-5ddbdc8ec214" xmlns:ns3="62d8df89-6f06-4a1a-9d77-5addc6c58521" targetNamespace="http://schemas.microsoft.com/office/2006/metadata/properties" ma:root="true" ma:fieldsID="f2e92e3d95a9e565059549154c9f1c67" ns2:_="" ns3:_="">
    <xsd:import namespace="18e8cafb-c4b4-40e8-a911-5ddbdc8ec214"/>
    <xsd:import namespace="62d8df89-6f06-4a1a-9d77-5addc6c58521"/>
    <xsd:element name="properties">
      <xsd:complexType>
        <xsd:sequence>
          <xsd:element name="documentManagement">
            <xsd:complexType>
              <xsd:all>
                <xsd:element ref="ns2:Course" minOccurs="0"/>
                <xsd:element ref="ns2:Course_x003a_Course_x0020_Code" minOccurs="0"/>
                <xsd:element ref="ns2:Components" minOccurs="0"/>
                <xsd:element ref="ns2:Components_x003a_ID" minOccurs="0"/>
                <xsd:element ref="ns2:Responsible_x0020_Person" minOccurs="0"/>
                <xsd:element ref="ns2:T_x002d_Codes" minOccurs="0"/>
                <xsd:element ref="ns2:Workstream" minOccurs="0"/>
                <xsd:element ref="ns2:Workstream_x003a_ID" minOccurs="0"/>
                <xsd:element ref="ns2:Duration_x0020__x0028_video_x0029_" minOccurs="0"/>
                <xsd:element ref="ns2:Do_x0020_not_x0020_display" minOccurs="0"/>
                <xsd:element ref="ns2:Link_x0020_to_x003a_" minOccurs="0"/>
                <xsd:element ref="ns2:Access_x0020_Point" minOccurs="0"/>
                <xsd:element ref="ns2:Module" minOccurs="0"/>
                <xsd:element ref="ns2:Roles" minOccurs="0"/>
                <xsd:element ref="ns2:Description0" minOccurs="0"/>
                <xsd:element ref="ns2:QRG_x0020_Associated_x0020_with_x0020_Process" minOccurs="0"/>
                <xsd:element ref="ns2:References" minOccurs="0"/>
                <xsd:element ref="ns2:Forms_x0020_associated_x0020_with_x0020_Process" minOccurs="0"/>
                <xsd:element ref="ns2:Task_x0020_breakdown" minOccurs="0"/>
                <xsd:element ref="ns2:Needs_x0020_Information_x0020_Added" minOccurs="0"/>
                <xsd:element ref="ns2:Task_x0020_Breakdown_x0020_of_x0020_Info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e8cafb-c4b4-40e8-a911-5ddbdc8ec214" elementFormDefault="qualified">
    <xsd:import namespace="http://schemas.microsoft.com/office/2006/documentManagement/types"/>
    <xsd:import namespace="http://schemas.microsoft.com/office/infopath/2007/PartnerControls"/>
    <xsd:element name="Course" ma:index="4" nillable="true" ma:displayName="Course" ma:list="{3bcc7f01-bb1b-4157-a9ed-0bde613bd17e}" ma:internalName="Course" ma:readOnly="false" ma:showField="Titl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ourse_x003a_Course_x0020_Code" ma:index="5" nillable="true" ma:displayName="Course:Course Code" ma:list="{3bcc7f01-bb1b-4157-a9ed-0bde613bd17e}" ma:internalName="Course_x003a_Course_x0020_Code" ma:readOnly="true" ma:showField="_x006a_025" ma:web="62d8df89-6f06-4a1a-9d77-5addc6c585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omponents" ma:index="6" nillable="true" ma:displayName="Component Type" ma:list="{1e50f328-94fb-47f8-bbfd-bd3ba14e2e2d}" ma:internalName="Components" ma:readOnly="false" ma:showField="Title">
      <xsd:simpleType>
        <xsd:restriction base="dms:Lookup"/>
      </xsd:simpleType>
    </xsd:element>
    <xsd:element name="Components_x003a_ID" ma:index="7" nillable="true" ma:displayName="Components:ID" ma:list="{1e50f328-94fb-47f8-bbfd-bd3ba14e2e2d}" ma:internalName="Components_x003a_ID" ma:readOnly="true" ma:showField="ID" ma:web="62d8df89-6f06-4a1a-9d77-5addc6c58521">
      <xsd:simpleType>
        <xsd:restriction base="dms:Lookup"/>
      </xsd:simpleType>
    </xsd:element>
    <xsd:element name="Responsible_x0020_Person" ma:index="8" nillable="true" ma:displayName="Reviewer" ma:list="UserInfo" ma:SharePointGroup="0" ma:internalName="Responsible_x0020_Person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_x002d_Codes" ma:index="9" nillable="true" ma:displayName="T-Codes" ma:list="{1f3f15e0-6615-4ee7-8960-96d3cf64731a}" ma:internalName="T_x002d_Codes" ma:readOnly="false" ma:showField="x73y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Workstream" ma:index="10" nillable="true" ma:displayName="Workstream" ma:list="{690697b0-32cb-4d8a-9392-41c5abd7fded}" ma:internalName="Workstream" ma:readOnly="false" ma:showField="Titl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Workstream_x003a_ID" ma:index="11" nillable="true" ma:displayName="Workstream:ID" ma:list="{690697b0-32cb-4d8a-9392-41c5abd7fded}" ma:internalName="Workstream_x003a_ID" ma:readOnly="true" ma:showField="ID" ma:web="62d8df89-6f06-4a1a-9d77-5addc6c585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uration_x0020__x0028_video_x0029_" ma:index="12" nillable="true" ma:displayName="Duration (video)" ma:internalName="Duration_x0020__x0028_video_x0029_" ma:readOnly="false">
      <xsd:simpleType>
        <xsd:restriction base="dms:Text">
          <xsd:maxLength value="255"/>
        </xsd:restriction>
      </xsd:simpleType>
    </xsd:element>
    <xsd:element name="Do_x0020_not_x0020_display" ma:index="13" nillable="true" ma:displayName="Do not display" ma:default="0" ma:description="If you don't want it to show up mark it with a yes, else leave it as no" ma:internalName="Do_x0020_not_x0020_display" ma:readOnly="false">
      <xsd:simpleType>
        <xsd:restriction base="dms:Boolean"/>
      </xsd:simpleType>
    </xsd:element>
    <xsd:element name="Link_x0020_to_x003a_" ma:index="14" nillable="true" ma:displayName="Link to associated material" ma:internalName="Link_x0020_to_x003a_" ma:readOnly="false">
      <xsd:simpleType>
        <xsd:restriction base="dms:Text">
          <xsd:maxLength value="255"/>
        </xsd:restriction>
      </xsd:simpleType>
    </xsd:element>
    <xsd:element name="Access_x0020_Point" ma:index="15" nillable="true" ma:displayName="Access Point" ma:list="{dbb1fe34-5584-4ce9-8f91-2a4785d6258a}" ma:internalName="Access_x0020_Point" ma:readOnly="false" ma:showField="Title">
      <xsd:simpleType>
        <xsd:restriction base="dms:Lookup"/>
      </xsd:simpleType>
    </xsd:element>
    <xsd:element name="Module" ma:index="16" nillable="true" ma:displayName="Module" ma:list="{a335724f-6bf5-42aa-925b-4a0b183dbda1}" ma:internalName="Module" ma:readOnly="false" ma:showField="Titl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Roles" ma:index="17" nillable="true" ma:displayName="Roles" ma:list="{ef1279a0-f614-471c-8ada-14845f8f4fb1}" ma:internalName="Roles" ma:readOnly="false" ma:showField="Titl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escription0" ma:index="18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QRG_x0020_Associated_x0020_with_x0020_Process" ma:index="19" nillable="true" ma:displayName="QRGs associated" ma:list="{18e8cafb-c4b4-40e8-a911-5ddbdc8ec214}" ma:internalName="QRG_x0020_Associated_x0020_with_x0020_Process" ma:readOnly="false" ma:showField="Titl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References" ma:index="20" nillable="true" ma:displayName="References" ma:internalName="References" ma:readOnly="false">
      <xsd:simpleType>
        <xsd:restriction base="dms:Note">
          <xsd:maxLength value="255"/>
        </xsd:restriction>
      </xsd:simpleType>
    </xsd:element>
    <xsd:element name="Forms_x0020_associated_x0020_with_x0020_Process" ma:index="21" nillable="true" ma:displayName="Forms associated" ma:list="{18e8cafb-c4b4-40e8-a911-5ddbdc8ec214}" ma:internalName="Forms_x0020_associated_x0020_with_x0020_Process" ma:readOnly="false" ma:showField="Titl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sk_x0020_breakdown" ma:index="22" nillable="true" ma:displayName="Task breakdown" ma:internalName="Task_x0020_breakdown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dditional Payments and Overloads"/>
                    <xsd:enumeration value="Business Support"/>
                    <xsd:enumeration value="Change in Duty"/>
                    <xsd:enumeration value="Contracts"/>
                    <xsd:enumeration value="Changing Employee Information – work schedules, time profiles, compensation manager, change in duty, titles"/>
                    <xsd:enumeration value="Cost Distribution"/>
                    <xsd:enumeration value="Department and Position Changes"/>
                    <xsd:enumeration value="Department Changes"/>
                    <xsd:enumeration value="Direct Hires"/>
                    <xsd:enumeration value="Employee Data Changes - Approvals"/>
                    <xsd:enumeration value="Employee Data Changes and FY/AY Reclassifications"/>
                    <xsd:enumeration value="Faculty, Lecturer, Post Doc Appointments"/>
                    <xsd:enumeration value="I9 Compliance Reports"/>
                    <xsd:enumeration value="I9 Email Notifications and Passwords"/>
                    <xsd:enumeration value="I9 E-Verify Outage"/>
                    <xsd:enumeration value="I9 E-Verify"/>
                    <xsd:enumeration value="Form I9 Documentation"/>
                    <xsd:enumeration value="I9 - SuccessFactors Data Changes/Updates"/>
                    <xsd:enumeration value="I9 Paper Form"/>
                    <xsd:enumeration value="I9 Reverification"/>
                    <xsd:enumeration value="I9 Term/Rehire Processes"/>
                    <xsd:enumeration value="I9 Virtual Processes"/>
                    <xsd:enumeration value="Job Changes, Demotions, Promotions"/>
                    <xsd:enumeration value="Job Changes, Demotions, Promotions - Approvals"/>
                    <xsd:enumeration value="Mass Changes"/>
                    <xsd:enumeration value="Overpayments"/>
                    <xsd:enumeration value="Pay Changes"/>
                    <xsd:enumeration value="Pay Processes and References"/>
                    <xsd:enumeration value="Payroll"/>
                    <xsd:enumeration value="Position Changes"/>
                    <xsd:enumeration value="Reporting"/>
                    <xsd:enumeration value="Templates"/>
                    <xsd:enumeration value="Terminations"/>
                    <xsd:enumeration value="Timekeeping"/>
                  </xsd:restriction>
                </xsd:simpleType>
              </xsd:element>
            </xsd:sequence>
          </xsd:extension>
        </xsd:complexContent>
      </xsd:complexType>
    </xsd:element>
    <xsd:element name="Needs_x0020_Information_x0020_Added" ma:index="23" nillable="true" ma:displayName="Needs Information Added" ma:default="0" ma:internalName="Needs_x0020_Information_x0020_Added" ma:readOnly="false">
      <xsd:simpleType>
        <xsd:restriction base="dms:Boolean"/>
      </xsd:simpleType>
    </xsd:element>
    <xsd:element name="Task_x0020_Breakdown_x0020_of_x0020_Info" ma:index="24" nillable="true" ma:displayName="Task Breakdown of Info" ma:list="{223a957a-7765-4504-90a6-289ca5488f0f}" ma:internalName="Task_x0020_Breakdown_x0020_of_x0020_Info" ma:readOnly="false" ma:showField="Titl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ediaServiceMetadata" ma:index="2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1" nillable="true" ma:displayName="MediaServiceDateTaken" ma:internalName="MediaServiceDateTaken" ma:readOnly="true">
      <xsd:simpleType>
        <xsd:restriction base="dms:Text"/>
      </xsd:simpleType>
    </xsd:element>
    <xsd:element name="MediaLengthInSeconds" ma:index="3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3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d8df89-6f06-4a1a-9d77-5addc6c58521" elementFormDefault="qualified">
    <xsd:import namespace="http://schemas.microsoft.com/office/2006/documentManagement/types"/>
    <xsd:import namespace="http://schemas.microsoft.com/office/infopath/2007/PartnerControls"/>
    <xsd:element name="SharedWithUsers" ma:index="3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3" ma:displayName="Name of Fi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sk_x0020_breakdown xmlns="18e8cafb-c4b4-40e8-a911-5ddbdc8ec214" xsi:nil="true"/>
    <Duration_x0020__x0028_video_x0029_ xmlns="18e8cafb-c4b4-40e8-a911-5ddbdc8ec214" xsi:nil="true"/>
    <Access_x0020_Point xmlns="18e8cafb-c4b4-40e8-a911-5ddbdc8ec214">1</Access_x0020_Point>
    <Module xmlns="18e8cafb-c4b4-40e8-a911-5ddbdc8ec214">
      <Value>4</Value>
    </Module>
    <Responsible_x0020_Person xmlns="18e8cafb-c4b4-40e8-a911-5ddbdc8ec214">
      <UserInfo>
        <DisplayName/>
        <AccountId xsi:nil="true"/>
        <AccountType/>
      </UserInfo>
    </Responsible_x0020_Person>
    <Do_x0020_not_x0020_display xmlns="18e8cafb-c4b4-40e8-a911-5ddbdc8ec214">false</Do_x0020_not_x0020_display>
    <Description0 xmlns="18e8cafb-c4b4-40e8-a911-5ddbdc8ec214">PowerPoint presentation used to facilitate training session on the merit process. It reviews the Executive Reviewer's role and outlines the process.</Description0>
    <QRG_x0020_Associated_x0020_with_x0020_Process xmlns="18e8cafb-c4b4-40e8-a911-5ddbdc8ec214" xsi:nil="true"/>
    <References xmlns="18e8cafb-c4b4-40e8-a911-5ddbdc8ec214" xsi:nil="true"/>
    <Link_x0020_to_x003a_ xmlns="18e8cafb-c4b4-40e8-a911-5ddbdc8ec214" xsi:nil="true"/>
    <Course xmlns="18e8cafb-c4b4-40e8-a911-5ddbdc8ec214" xsi:nil="true"/>
    <Workstream xmlns="18e8cafb-c4b4-40e8-a911-5ddbdc8ec214">
      <Value>4</Value>
    </Workstream>
    <T_x002d_Codes xmlns="18e8cafb-c4b4-40e8-a911-5ddbdc8ec214" xsi:nil="true"/>
    <Roles xmlns="18e8cafb-c4b4-40e8-a911-5ddbdc8ec214">
      <Value>48</Value>
    </Roles>
    <Components xmlns="18e8cafb-c4b4-40e8-a911-5ddbdc8ec214">2</Components>
    <Forms_x0020_associated_x0020_with_x0020_Process xmlns="18e8cafb-c4b4-40e8-a911-5ddbdc8ec214" xsi:nil="true"/>
    <Needs_x0020_Information_x0020_Added xmlns="18e8cafb-c4b4-40e8-a911-5ddbdc8ec214">false</Needs_x0020_Information_x0020_Added>
    <Task_x0020_Breakdown_x0020_of_x0020_Info xmlns="18e8cafb-c4b4-40e8-a911-5ddbdc8ec214" xsi:nil="true"/>
  </documentManagement>
</p:properties>
</file>

<file path=customXml/itemProps1.xml><?xml version="1.0" encoding="utf-8"?>
<ds:datastoreItem xmlns:ds="http://schemas.openxmlformats.org/officeDocument/2006/customXml" ds:itemID="{68D4B4DD-E41F-4772-A4A4-65825B6F72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91895CC-D933-4155-B2F9-F01311D119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e8cafb-c4b4-40e8-a911-5ddbdc8ec214"/>
    <ds:schemaRef ds:uri="62d8df89-6f06-4a1a-9d77-5addc6c585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BD4ED38-5CF3-4908-B411-D7E92AB9B7E0}">
  <ds:schemaRefs>
    <ds:schemaRef ds:uri="http://purl.org/dc/dcmitype/"/>
    <ds:schemaRef ds:uri="http://schemas.openxmlformats.org/package/2006/metadata/core-properties"/>
    <ds:schemaRef ds:uri="18e8cafb-c4b4-40e8-a911-5ddbdc8ec214"/>
    <ds:schemaRef ds:uri="http://purl.org/dc/elements/1.1/"/>
    <ds:schemaRef ds:uri="http://schemas.microsoft.com/office/2006/documentManagement/types"/>
    <ds:schemaRef ds:uri="http://www.w3.org/XML/1998/namespace"/>
    <ds:schemaRef ds:uri="62d8df89-6f06-4a1a-9d77-5addc6c58521"/>
    <ds:schemaRef ds:uri="http://schemas.microsoft.com/office/2006/metadata/properties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PPT_MultiSection_WideScreen_ImpactArial</Template>
  <TotalTime>8761</TotalTime>
  <Words>1341</Words>
  <Application>Microsoft Office PowerPoint</Application>
  <PresentationFormat>Widescreen</PresentationFormat>
  <Paragraphs>238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Courier New</vt:lpstr>
      <vt:lpstr>Impact</vt:lpstr>
      <vt:lpstr>Wingdings</vt:lpstr>
      <vt:lpstr>Purdue Campus Gold</vt:lpstr>
      <vt:lpstr>Purdue Slayter Sky Blue</vt:lpstr>
      <vt:lpstr>Purdue Ross Ade Green</vt:lpstr>
      <vt:lpstr>Purdue Bell Tower Brick</vt:lpstr>
      <vt:lpstr>Annual merit allocation process</vt:lpstr>
      <vt:lpstr>Agenda</vt:lpstr>
      <vt:lpstr>Learning goals</vt:lpstr>
      <vt:lpstr>Compensation Module </vt:lpstr>
      <vt:lpstr>Compensation module</vt:lpstr>
      <vt:lpstr>The Executive Reviewer’s Role</vt:lpstr>
      <vt:lpstr>Salary Control Process</vt:lpstr>
      <vt:lpstr>Merit Planning process</vt:lpstr>
      <vt:lpstr>Annual merit allocation process</vt:lpstr>
      <vt:lpstr>Merit planning</vt:lpstr>
      <vt:lpstr>Merit Planning Worksheet</vt:lpstr>
      <vt:lpstr>Merit Planning Worksheet</vt:lpstr>
      <vt:lpstr>Executive Review</vt:lpstr>
      <vt:lpstr>Executive Reviewer Responsibilities</vt:lpstr>
      <vt:lpstr>Executive Reviewer audits  </vt:lpstr>
      <vt:lpstr>Reports</vt:lpstr>
      <vt:lpstr>Complete Compensation Cycle </vt:lpstr>
      <vt:lpstr>Resources </vt:lpstr>
      <vt:lpstr> </vt:lpstr>
    </vt:vector>
  </TitlesOfParts>
  <Company>Purdue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Merit Allocation Process for Executive Reviewers</dc:title>
  <dc:creator>Sommer, Chance R</dc:creator>
  <cp:lastModifiedBy>Whitlock, Lisa D</cp:lastModifiedBy>
  <cp:revision>151</cp:revision>
  <cp:lastPrinted>2018-03-08T14:09:18Z</cp:lastPrinted>
  <dcterms:created xsi:type="dcterms:W3CDTF">2018-01-31T14:04:35Z</dcterms:created>
  <dcterms:modified xsi:type="dcterms:W3CDTF">2024-03-05T22:13:35Z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0x01010022C58D119D8D764A9002739676E1835D</vt:lpwstr>
  </property>
  <property fmtid="{D5CDD505-2E9C-101B-9397-08002B2CF9AE}" pid="3" name="_ExtendedDescription">
    <vt:lpwstr>PowerPoint presentation used to facilitate training session on the merit process. It reviews the Executive Reviewer's role and outlines the process.</vt:lpwstr>
  </property>
  <property fmtid="{D5CDD505-2E9C-101B-9397-08002B2CF9AE}" pid="4" name="ArticulateGUID">
    <vt:lpwstr>8B404596-F10E-48B8-B299-AF4D79FE009E</vt:lpwstr>
  </property>
  <property fmtid="{D5CDD505-2E9C-101B-9397-08002B2CF9AE}" pid="5" name="ArticulatePath">
    <vt:lpwstr>Annual Merit Allocation Process for Executive Reviewers</vt:lpwstr>
  </property>
  <property fmtid="{D5CDD505-2E9C-101B-9397-08002B2CF9AE}" pid="6" name="MSIP_Label_4044bd30-2ed7-4c9d-9d12-46200872a97b_Enabled">
    <vt:lpwstr>true</vt:lpwstr>
  </property>
  <property fmtid="{D5CDD505-2E9C-101B-9397-08002B2CF9AE}" pid="7" name="MSIP_Label_4044bd30-2ed7-4c9d-9d12-46200872a97b_SetDate">
    <vt:lpwstr>2023-05-05T14:44:39Z</vt:lpwstr>
  </property>
  <property fmtid="{D5CDD505-2E9C-101B-9397-08002B2CF9AE}" pid="8" name="MSIP_Label_4044bd30-2ed7-4c9d-9d12-46200872a97b_Method">
    <vt:lpwstr>Standard</vt:lpwstr>
  </property>
  <property fmtid="{D5CDD505-2E9C-101B-9397-08002B2CF9AE}" pid="9" name="MSIP_Label_4044bd30-2ed7-4c9d-9d12-46200872a97b_Name">
    <vt:lpwstr>defa4170-0d19-0005-0004-bc88714345d2</vt:lpwstr>
  </property>
  <property fmtid="{D5CDD505-2E9C-101B-9397-08002B2CF9AE}" pid="10" name="MSIP_Label_4044bd30-2ed7-4c9d-9d12-46200872a97b_SiteId">
    <vt:lpwstr>4130bd39-7c53-419c-b1e5-8758d6d63f21</vt:lpwstr>
  </property>
  <property fmtid="{D5CDD505-2E9C-101B-9397-08002B2CF9AE}" pid="11" name="MSIP_Label_4044bd30-2ed7-4c9d-9d12-46200872a97b_ActionId">
    <vt:lpwstr>a87e0cbe-8e95-4d3b-9ccd-9489b2b503e2</vt:lpwstr>
  </property>
  <property fmtid="{D5CDD505-2E9C-101B-9397-08002B2CF9AE}" pid="12" name="MSIP_Label_4044bd30-2ed7-4c9d-9d12-46200872a97b_ContentBits">
    <vt:lpwstr>0</vt:lpwstr>
  </property>
</Properties>
</file>